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70" r:id="rId4"/>
    <p:sldId id="274" r:id="rId5"/>
    <p:sldId id="275" r:id="rId6"/>
    <p:sldId id="278" r:id="rId7"/>
    <p:sldId id="279" r:id="rId8"/>
    <p:sldId id="323" r:id="rId9"/>
    <p:sldId id="284" r:id="rId10"/>
    <p:sldId id="294" r:id="rId11"/>
    <p:sldId id="295" r:id="rId12"/>
    <p:sldId id="296" r:id="rId13"/>
    <p:sldId id="285" r:id="rId14"/>
    <p:sldId id="286" r:id="rId15"/>
    <p:sldId id="287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288" r:id="rId25"/>
    <p:sldId id="289" r:id="rId26"/>
    <p:sldId id="290" r:id="rId27"/>
    <p:sldId id="291" r:id="rId28"/>
    <p:sldId id="292" r:id="rId29"/>
    <p:sldId id="293" r:id="rId30"/>
    <p:sldId id="305" r:id="rId31"/>
    <p:sldId id="306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24" r:id="rId43"/>
    <p:sldId id="318" r:id="rId44"/>
    <p:sldId id="319" r:id="rId45"/>
    <p:sldId id="320" r:id="rId46"/>
    <p:sldId id="321" r:id="rId47"/>
    <p:sldId id="322" r:id="rId48"/>
    <p:sldId id="28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3:54:22.5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14864 17610 185 0,'0'0'33'16,"0"0"-27"-16,0 0 7 15,0 0 90-15,0 0-54 16,0 0-28-16,0 0-3 16,-2 0-5-16,2 0 6 15,0 0-13-15,0 0 2 16,0 0 12-16,0 6-17 16,10 2 6-16,17 1 4 15,17 3-1-15,19-7 18 0,26-5-23 16,12 0-6-16,8 0-2 15,0-8-23-15,-2-6-20 16,5 2 0-16,-3 2-16 16,-2-2 29-16,-14 5 18 15,-14 7-22-15,-26 0 22 16,-17 0 9-16,-17 0 4 16,-9 0 0-16,-6 0 1 15,-2 0 5-15,-2 0-2 16,0 0-4-16,0 0 14 15,0 0-2-15,0 0 14 16,0 0 6-16,0 0-4 16,-2-15-8-16,-14-9-20 0,-1 2 0 15,1 8-1 1,3-3 6-16,1 8-3 0,6 1 18 16,1 3-3-16,3 5 15 15,0 0-13-15,2 0-14 16,0 0-5-16,0 0-2 15,0 0-6-15,0 8-2 16,11 10 10-16,9 9 2 16,3-5-2-16,4 2 0 15,-4 2 3-15,4-5 2 16,-2 5-5-16,-7 3 8 16,-7 1-6-16,-9 2 1 15,-2 4 6-15,0 0 2 16,-25-2 0-16,-10-10-11 0,-11-7-5 15,-12-12-72-15,-8-5-110 16</inkml:trace>
  <inkml:trace contextRef="#ctx0" brushRef="#br0" timeOffset="1860.473">14919 10279 56 0,'0'0'92'0,"0"0"-65"16,0 0-15-16,0 0 37 15,0 0-4-15,0 0-15 16,0 0-8-16,5-6-21 15,-5 6 20-15,0 0 14 16,0 0 1-16,0 0 22 16,0 0-29-16,0 0-8 15,0 0 6-15,0 0-27 16,0 0 8-16,0 0-8 16,0 0 7-16,0 0-9 0,0 0 2 15,17 0-1 1,10-6-6-16,13 0 5 0,14-1 2 15,15 4 0-15,18-1-6 16,18 0-3-16,15 0 2 16,9-2 7-16,-2-1-10 15,-15 2 4-15,-29 1-3 16,-35 2 7-16,-23-1 2 16,-19 1 7-16,-6 2-4 15,0-2 0-15,0-1 22 16,0-8-18-16,-13-1 13 15,-9-6-20-15,-1-2-18 16,2 0 14-16,-2-3 0 16,5 6 4-16,5-1 1 0,3 7 9 15,6-1-10-15,4 9 2 16,0 1 5-16,0 0-14 16,0 0-7-16,0 2-5 15,16 0 4-15,11 0 0 16,4 0 15-16,0 0 0 15,-4 14-2-15,-5 7-7 16,-4-1 8-16,-7 1 1 16,-4 1-4-16,-2-2 11 15,-5 1-7-15,0 0 9 16,0 4-6-16,-2 0 21 16,-27 1-15-16,-7 5 2 15,-9-4 3-15,3-4-14 0,5-2-3 16,18-10-87-16,10-11-122 15</inkml:trace>
  <inkml:trace contextRef="#ctx0" brushRef="#br0" timeOffset="28056.228">11195 6203 60 0,'0'0'120'16,"0"0"-59"-16,0 0-35 16,0 0 25-16,0 0-8 15,0 0 15-15,0 0-18 16,-10 0-28-16,10 0 10 16,0 0-22-16,0 0 0 15,0 0-6-15,0 0 13 16,0 0-7-16,0 0 10 15,0-3-8-15,10-23 44 0,12-18-46 16,16-19-13-16,12-11-5 16,16-3 18-16,3-4-4 15,6 4-2-15,-1 8-12 16,-7 7 12-16,-7 11-5 16,-11 13 4-16,-15 14 1 15,-15 10 6-15,-9 6 0 16,-8 4 0-16,-2 4 6 15,0 0-3-15,0 0-3 16,0 0-10-16,-18 0 10 16,-11 0 0-16,-18 0 0 15,-25 11 0-15,-19 15-2 16,-13 9 1-16,-8 11 1 16,3 5 0-16,8 1 0 15,16-8 4-15,23-10-4 0,29-14 0 16,20-10-3-16,13-8-2 15,0-2-11-15,6 0-8 16,41-3 24-16,27-29 8 16,30-14 9-16,24-7-17 15,1-3 9-15,-7 5-6 16,-15 5-3-16,-16 10 0 16,-19 10-2-16,-20 6 11 15,-17 11-8-15,-15 2 1 16,-13 5 7-16,-5 0 5 15,-2 2-2-15,0 0 2 16,0 12-14-16,0 38-22 0,0 31 22 16,-16 19 64-16,-13 8-59 15,-13 6-5-15,-22-10-23 16,-13-25-192-16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04:17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13923 9186 45 0,'0'0'27'16,"0"0"-21"-16,0 0 41 15,0 0 0-15,0 0-32 16,0 0 4-16,-125 0-16 15,99 0 8-15,1 0 12 16,0 0-19-16,3 0 13 16,-2 3-6-16,-5-1-9 15,-2 3-3-15,-6 2 1 16,-7-2 0-16,-8 1-3 0,-8 0-6 16,-6-2-4-16,-5 0 1 15,6-2 6-15,5-2 1 16,10 0 7-16,11 0-2 15,2 0 15-15,11 0-10 16,-3 0 22-16,-2 0-10 16,-5 0-17-16,-9 0 11 15,-4 0-11-15,-7-4 0 16,3-2 0-16,4 0 5 16,5-2-3-16,3 0 12 15,8-1-8-15,-1-4 12 16,3 1-16-16,4 2 8 0,-2-4 11 15,2 2-14 1,1-2 4-16,-6-3-11 0,1 0 3 16,0-6-1-16,0 0-2 15,0-1 0-15,2-3 14 16,2 1-7-16,1-1 13 16,1-4-19-16,5 1 1 15,-1-2 22-15,6 0-13 16,-1 0-9-16,-1 2 11 15,1-2-12-15,1 2 4 16,1-1-5-16,5-1 0 16,1 3-9-16,3-2 0 15,5 1 5-15,0 1-5 16,0-6 5-16,0-5 4 16,0-2 0-16,0-7 2 0,0-2 0 15,0-3-2-15,0 1-13 16,0 2 9-16,0 5-7 15,0-3-4-15,-4 1-1 16,-3 3 10-16,0 4 2 16,5 4 4-16,0 6 0 15,2-1-3-15,0-2-13 16,0-7 16-16,0-8 8 16,0-2 17-16,11-5-25 15,2 2-7-15,0-3 7 16,1 1 0-16,-1 4 6 15,-2 2-6-15,-1 2 0 0,3 4 1 16,1 0-8-16,3 5 7 16,1-1-6-16,5-2 2 15,-4 0 8-15,6-4-4 16,-1-2 0-16,3 2-1 16,4-3-11-16,5 1 12 15,4 4-14-15,-3 4 10 16,4 4-20-16,1 6 17 15,3 8 1-15,8 0-16 16,5 8 20-16,10 0-7 16,7 6 9-16,8 2-4 15,6 3-9-15,2 3 7 16,5 0-27-16,0 0-23 0,2 3 28 16,3 8 15-16,-8 1 9 15,-4 3 0-15,-7 2 8 16,-3 9 2-16,-4 6 14 15,-3 11-14-15,-3 11 14 16,-9 13-15-16,-8 8-1 16,-10 10 10-16,-11 14-14 15,-9 5 8-15,-9 6-8 16,-1 3 6-16,-12 0-5 16,0-1-1-16,0-1 0 15,-16 0 3-15,-13 1 0 16,-11-4 2-16,-7-2 7 0,-4-4-11 15,-3-9 10 1,-1-3-10-16,-1-8 6 0,-2-4-7 16,2-7 0-16,3-11 0 15,1-10 16-15,1-7-13 16,7-4 4-16,1-7-7 16,7-4 0-16,7-4-1 15,2-4 0-15,6 1-3 16,5-7-5-16,3-3-37 15,5-6-46-15</inkml:trace>
  <inkml:trace contextRef="#ctx0" brushRef="#br0" timeOffset="935.8984">13622 8229 109 0,'0'0'105'0,"0"0"-37"16,0 0 5-16,0 0-31 15,0 0 8-15,0 0-44 16,-12-21-5-16,12 21-2 0,0 0 0 16,0 0-1-16,27 0-7 15,29 0 9-15,33 0 20 16,43-7-16-16,35-3 4 15,27-2-5-15,11 4-3 16,0 2-13-16,-5 2-11 16,-11 4-21-16,-23 0 21 15,-21 0 0-15,-29 0 24 16,-24 0-7-16,-28 0 7 16,-24 0 0-16,-19 0 0 15,-13 0 3-15,-4 0 10 16,-4 0-7-16,0 0 10 0,0-4 17 15,0-4-10-15,0-5 12 16,0-1-32-16,-15-11 4 16,-12-1-14-16,-8-2-12 15,-8 2 3-15,5 6 15 16,5 4 1-16,13 6 10 16,7 4 0-16,8 3-9 15,5 3 29-15,0 0-30 16,0 0-8-16,0 0-1 15,18 0-27-15,15 5 36 16,19 7 15-16,8 2-14 16,2 1 19-16,-4 6-18 15,-6-1-2-15,-12 6 4 16,-3 0 2-16,-6 4-6 16,-4 0 0-16,-6 3 3 0,-11 1-2 15,-5-5-1-15,-5 3 0 16,0-1 10-16,-29-4-10 15,-15 2 14-15,-14-3-8 16,-3-4-1-16,5-5-10 16,12 0-4-16,9-3-31 15,10 0-16-15,9-1-27 16,16-10-124-16</inkml:trace>
  <inkml:trace contextRef="#ctx0" brushRef="#br0" timeOffset="7768.1901">10403 12123 24 0,'0'0'37'0,"0"0"-5"0,0 0 9 16,0 0-3-16,0 0-17 15,0 0 9-15,0 0-24 16,9 0 10-16,-7 0 3 15,2 0-16-15,6 0 7 16,3 3-4-16,12 0-6 16,1 1 5-16,8 1-5 15,3-2 0-15,5 2-3 16,8-1-3-16,4 0 4 16,6 0-1-16,4 0-7 15,5 0 7-15,7 0-4 16,2-1 4-16,7 4 1 0,6-1-3 15,11-3 2-15,10 2-20 16,2-3 2-16,0-2 17 16,-5 0-19-16,-2 0 1 15,-3 0 8-15,4-5 4 16,-6 0 10-16,-4-4 0 16,-2 4 1-16,-2-1 10 15,-2-2-10-15,-4 1 0 16,1 2-1-16,-6-3 5 15,-5 1-6-15,-5-1 1 16,-4-1 0-16,1-1 0 16,-3 2-1-16,-3-1 1 15,-4 2 0-15,-4 2 3 16,-9 1-2-16,-7 2 3 16,-8 1 1-16,-6-1 13 0,-4 2-12 15,-2-2 16-15,-1-1 6 16,-4-1-21-16,1 2 8 15,-3 1-3-15,0-2-1 16,1 0 20-16,-1 2-17 16,-2 0 2-16,0-2 13 15,-4 3-15-15,-3 0 4 16,-1-2-18-16,-3 2 2 16,0 0 8-16,0 0-9 15,0-2 7-15,0 2-8 16,0 0 3-16,0 0-8 15,0 0-11-15,0 0-25 0,0-4-16 16,0 0-131-16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05:28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14166 8486 229 0,'0'0'90'15,"0"0"-57"-15,0 0-10 16,0 0 55-16,0 0-17 15,0 0-2-15,0 0-43 16,-9-18-13-16,9 18 20 16,0 0-22-16,0-6 7 15,18-8-4-15,35-8 1 0,29-9-10 16,30-6 5-16,19 2 0 16,19 3-12-1,13 6 11-15,-1 8-5 0,-14 6 4 16,-28 5-23-16,-35 2 22 15,-39 3-7-15,-23 0 10 16,-15 0-7-16,-5 0 11 16,-1-2-4-16,3-4 1 15,-1-6-1-15,-1-5-9 16,-1-10-82-16,-2 1 46 16,0-2 30-16,0 2 5 15,-9 2 10-15,-5 5 4 16,3 3-1-16,0 11 26 15,8 1-7-15,3 3-16 16,0 3-6-16,0 0-6 0,5 0-10 16,33 20 16-16,18 9 0 15,22 1 0-15,4 0 0 16,1-6 0-16,-14-2 3 16,-21-6 1-16,-13-4-4 15,-16 1 10-15,-10-4-5 16,-9 3-1-16,0 11-3 15,-20 16 1-15,-33 14 47 16,-18 6-25-16,-6 3-1 16,6-9-23-16,18-7-6 15,19-6-41-15,18-16-171 16</inkml:trace>
  <inkml:trace contextRef="#ctx0" brushRef="#br0" timeOffset="11292.9819">21943 6771 18 0,'0'0'23'15,"0"0"-21"-15,0 0 5 16,0 0-1-16,0 0-6 15,0 0-7-15,0 0 0 16,0 0 7-16,-2 0-1 16,0 0 4-16,2 0-3 15,-2 0 11-15,2 0-10 16,-4 0 30-16,-8 0 2 16,1 0-25-16,-1 0-5 0,2 0-3 15,5 0 0-15,5 0 1 16,0 0 3-16,0 0-4 15,0 0 0-15,0 0-5 16,0 0 2-16,0 0-7 16,0 0 10-16,9 0-1 15,-3 0 6-15,0 0-5 16,-6 0 0-16,0 0-17 16,0 0-8-16,0 7-29 15,0 4 53-15,0 7-2 16,0-3 6-16,0-3-2 15,0-2-1-15,0-7 2 0,0-1-8 16,0 1 10-16,-4-3-4 16,-8 0 11-16,3 0-6 15,7-6-5-15,2-8 0 16,0-4-13-16,0 6 7 16,0 1 2-16,4 9-9 15,-2 2 7-15</inkml:trace>
  <inkml:trace contextRef="#ctx0" brushRef="#br0" timeOffset="11801.5435">22021 7040 168 0,'0'0'124'16,"0"0"-102"-16,0 0-4 15,0 0 3-15,0 0 21 16,0 0-35-16,3 0-1 15,-3 0-12-15,0 10-12 16,0 14 11-16,0 17 6 0,-5 12 2 16,-10 8 12-16,-4 3-13 15,2-8 6-15,-1-5-6 16,7-4 0-16,2-9 0 16,2-7 2-16,1-6 6 15,-1-5-8-15,3-3 0 16,-4-5-4-16,6-6-4 15,0-3 2-15,-2-3 6 16,-5 0 18-16,-9 0 16 16,-7-5-16-16,-4-11-16 15,3-2 1-15,8-1 23 16,7-1-22-16,9 5-4 16,2-6-8-16,0 3-49 0,29 0-8 15,11 1-61-15,2-2-92 16</inkml:trace>
  <inkml:trace contextRef="#ctx0" brushRef="#br0" timeOffset="12364.9321">22184 6880 103 0,'0'0'71'0,"0"0"-71"15,0 0 0-15,0 0 6 16,0 0-6-16,0 0-1 16,-35-6-11-16,27-5 12 15,6 0 3-15,2-1 12 16,0 1 20-16,0 4-20 15,0 0-1-15,0 6-3 16,0 1-11-16,4 0-7 0,4 3-46 16,-4 24-36-16,-4 4-16 15</inkml:trace>
  <inkml:trace contextRef="#ctx0" brushRef="#br0" timeOffset="13099.4279">22050 8576 189 0,'0'0'168'16,"0"0"-96"-16,0 0-62 15,0 0 51-15,0 0-7 16,0 0-1-16,0-2-26 16,0 2-20-16,0 0-14 15,-13 29 0-15,-20 15 7 16,-10 14-3-16,3 4 3 16,11-6-3-16,12-10-33 15,11-9-25-15,6-8 45 16,0-3-1-16,29-4 10 0,19-3 1 15,18-10-13 1,24-9-44-16,10 0-35 0,-4-26-125 16</inkml:trace>
  <inkml:trace contextRef="#ctx0" brushRef="#br0" timeOffset="13324.4165">22133 8382 395 0,'0'0'112'16,"0"0"-107"-16,0 0-5 0,0 0 35 16,0 0-17-16,0 0-2 15,0-4-16-15,0 4-36 16,0 0-9-16,0 0-103 15,0 0-137-15</inkml:trace>
  <inkml:trace contextRef="#ctx0" brushRef="#br0" timeOffset="13871.7967">21368 8705 57 0,'0'0'48'15,"0"0"-48"-15,0 0-5 0,0 0 0 16,0 0 3 0,0 0 2-16,42 12-32 0,-42-10-10 15,0-2 23-15,0 0 19 16,0 0 24-16,0 0-12 15,0 0-9-15,0 0 37 16,0 0-40-16,2-11-7 16,10 1 3-16,-1 2 4 15,3 3-13-15,-6 1 2 16,-3 4 6-16,1 0 2 16,-1 0 1-16,2 0-1 15,2 0 1-15,-1 0 4 16,1 5 2-16,-2 2 10 15,-2-4-6-15,-1 1 7 16,-4-1-15-16,0-3-4 0,0 0 4 16,0 0-39-16,0 0 28 15,-11 0 9-15</inkml:trace>
  <inkml:trace contextRef="#ctx0" brushRef="#br0" timeOffset="14269.6778">21634 8638 132 0,'0'0'88'15,"0"0"-88"-15,0 0 0 16,0 0 22-16,0 0-22 16,0 0-3-16,0 11-3 15,0-11 6-15,2 0-1 16,2-11 1-16,1 0 0 16,1-3 10-16,1 5-5 15,0 6-1-15,-5 0-4 16,0 3-6-16,3 0 5 15,-1 0-25-15,2 5 1 0,2 5 24 16,-4 1-24 0,-4 3-1-16,0 0 1 0,0 0 10 15,-27 2 15-15,-8-3 0 16,-4-5-23-16,8-6-29 16</inkml:trace>
  <inkml:trace contextRef="#ctx0" brushRef="#br0" timeOffset="20335.4196">16469 7038 22 0,'0'0'41'0,"0"0"-6"15,0 0 5-15,0 0-6 0,0 0-19 16,0 0 7-16,0 0-22 16,24-14 0-16,-4 6 0 15,5-4-6-15,6 4 4 16,0 2 2-16,5 2-3 16,8 2-2-16,7 0 1 15,7-1 4-15,9 2-2 16,1-1 1-16,5-2-1 15,2-3 2-15,1 4 0 16,7-3 0-16,9 3 0 16,5-2 0-16,8 1-3 15,0 4 6-15,-1 0-3 0,-6 0 0 16,-6 0-11-16,-12 0 8 16,-11 2-7-16,-9 5 10 15,-12-7 0-15,-11 5 3 16,-3-5-2-16,-3 0 7 15,0 0-1-15,8 0 9 16,0 0-16-16,5 0 4 16,6 0-4-16,4 0 6 15,-2 0-6-15,2 0 0 16,-2 0 0-16,-3 0-5 16,-3 0 6-16,-4 0-1 15,1 0 0-15,-1 0 4 16,-3 0-5-16,-1 0 1 15,-1 0 0-15,1 0 0 16,5 0 0-16,5 0 0 0,6 0 0 16,4 0 2-16,7 0-2 15,6 0 0-15,1 0 0 16,1 7-3-16,1 4 3 16,-5 3 0-16,-1-4 0 15,-1 1 4-15,-1-4-4 16,0 0 0-16,-1 0 0 15,4-1 0-15,3 1 0 16,-1-2 0-16,2 2 0 16,5-2 4-16,2 3-4 0,0-1 0 15,-1-2-1 1,-4-1-6-16,-3-4 2 0,-3 0-4 16,-2 0 9-16,-5 0-2 15,-4-2 0-15,-4-5 2 16,-4 0 0-16,-5-1-3 15,-3 5 3-15,-3-2 0 16,-6 3 0-16,-4 0 3 16,-3 0-8-16,-3 0 5 15,-5 1-1-15,-3-2-6 16,-1-1 8-16,-1 0-1 16,5 1 1-16,5-4 4 15,1 1-5-15,5 2 0 16,0-2 0-16,-7 2-3 15,-4 2 3-15,-7 0 0 0,-6 2-1 16,-3 0 6-16,-2 0-4 16,2 0 3-16,-2 0 11 15,0 0 14-15,0 0-9 16,0 0 11-16,0 0 1 16,0 0-19-16,0 0 11 15,0 0-20-15,0 0-1 16,0 0-6-16,0 0-1 15,0 0-33-15,0 0-26 16,-7 0-95-16</inkml:trace>
  <inkml:trace contextRef="#ctx0" brushRef="#br0" timeOffset="20914.4018">17180 8632 16 0,'0'0'38'15,"0"0"-25"-15,0 0-12 16,-123-10 7-16,96 10-8 16,-6 0-4-16,4 0-5 15,4 6-40-15</inkml:trace>
  <inkml:trace contextRef="#ctx0" brushRef="#br0" timeOffset="21206.6422">17066 8700 6 0,'0'0'7'16,"218"7"2"-16,-92-3-9 15,5 0-9-15,7-2-3 16</inkml:trace>
  <inkml:trace contextRef="#ctx0" brushRef="#br0" timeOffset="21695.2589">20552 8647 22 0,'0'0'31'15,"0"0"9"-15,0 0-10 16,0 0-12-16,0 0-8 15,0 0-8-15,34 0-2 16,-16 0 2-16,-5 0 3 16,1 0-1-16,-8 0-4 15,1 0 2-15,-5 0 10 16,-2 0-9-16,2 0-3 16,-2 0 0-16,0 0 3 15,0 0-7-15,0 0 4 16,0 0-7-16,2 0-12 15,6 0-71-15</inkml:trace>
  <inkml:trace contextRef="#ctx0" brushRef="#br0" timeOffset="30798.4086">22118 8145 35 0,'0'0'74'16,"0"0"-2"-16,0 0-30 16,0 0-5-16,0 0 1 0,0 0-30 15,0 0 7 1,-6-21-15-16,6 19-4 0,0 2-1 16,0 0-6-16,0 0-32 15,0 0 13-15,3 0 5 16,2 0 16-16,-3 0-3 15,-2 5-8-15,0 4 3 16,0 0-2-16,0 2 9 16,0 3 1-16,-14-1-14 15,-5-1 19-15,-4-4-9 16,5-6-49-16,5-2 57 16,4 0 5-16,7 0 23 15,-1-8 30-15,3-6-28 16,0 2 5-16,0 0-26 0,3 4 4 15,8 2-8-15,4 6-2 16,1 0-2-16,-1 0 1 16,-1 0-7-16,-7 6 2 15,-3 4 7-15,-4 0-21 16,0 2 19-16,0 0-5 16,-11 1 8-16,-5 2 0 15,3 0-20-15,2-4-42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06:37.4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3060 17536 32 0,'0'0'99'0,"0"0"-74"16,0 0-6-16,0 0 0 0,0 0 34 15,0 0 6-15,0 0-40 16,0 0-4-16,-6 0-11 16,6 0-2-16,0 0 5 15,0 0-7-15,0 0-4 16,0 0 4-16,15-5-13 16,18 3 13-16,19-5 0 15,15-2 4-15,17 4 8 16,16-4-3-16,19 5 5 15,22-5 13-15,12 1-13 16,18-3-2-16,17 3-4 16,8 3-8-16,-5-4 16 0,-10 1-16 15,-34 3-7-15,-33 0-15 16,-31 5-24-16,-35 0 21 16,-23 0 7-16,-16 0 16 15,-9 0 2-15,0 0 11 16,0 0 15-16,0 0 2 15,0 0-23-15,0 0 1 16,0 0-6-16,0 0-34 16,4 0-15-16,10 0-101 15,6 0 42-15</inkml:trace>
  <inkml:trace contextRef="#ctx0" brushRef="#br0" timeOffset="5007.9531">27488 12550 54 0,'0'0'0'0,"0"0"0"16,0 0 0-16,0 0 21 15,0 0 24-15,0 0-27 16,0 0-2-16,35 23 18 16,-28-21-24-16,-1-2 4 0,8 1 7 15,8 4-17-15,13-3 8 16,21 4-12-16,18-2 0 15,18 4 5-15,12 0-2 16,14 4-3-16,5 0 10 16,4 4-4-16,-1 3 21 15,4 0-15-15,4 8-9 16,2-3 12-16,4 3-9 16,7-3-6-16,9-2 0 15,14 0 4-15,15-4-4 16,11 0 0-16,5 1 0 15,-8-3-2-15,-8-2 6 16,-15-5-4-16,-18-4 0 0,-19-1 6 16,-13-3-3-1,-19-1-3-15,-21 2 0 0,-24-2 8 16,-21 0-6-16,-16 0 17 16,-4 0-8-16,1 0-5 15,6 2-5-15,12-2-1 16,8 3 0-16,7-3-7 15,5 0-7-15,-6 0 3 16,-10 0 1-16,-13 0 10 16,-11 0 1-16,-12 0-1 15,-2 0 9-15,0 0 3 16,0 0-7-16,2 0-5 16,-2 0 5-16,0 0-2 0,2 0 14 15,0 0-15-15,-2 0 3 16,0 0 15-16,0 0-20 15,0 0 10-15,0 0-10 16,0 0-12-16,0 0-7 16,0 0-56-16,0 0-42 15,5 0 10-15,-1 0 5 16</inkml:trace>
  <inkml:trace contextRef="#ctx0" brushRef="#br0" timeOffset="18149.6262">12017 15779 28 0,'0'0'53'0,"0"0"-21"16,0 0 0-16,0 0-5 0,0 0-10 15,0 0 25-15,0 0-13 16,0 0-6-16,6-18-8 16,-6 15-15-16,0-2 32 15,-2 1-1-15,-2-1-10 16,0 5 25-16,2 0-22 16,2 0-11-16,0 0-13 15,0 0-3-15,0 0 3 16,0 0-7-16,0 0-1 15,15 5 3-15,20 9 10 16,15 2-4-16,18 2 14 16,26 1-10-16,22-6 6 15,25 6 3-15,23-10-10 0,15 3 5 16,18-6-9-16,9-6-6 16,1 0 0-16,1 0-15 15,-14 0 15-15,-18-1 6 16,-16 1 0-16,-21 0-6 15,-21 0 6-15,-14 0 0 16,-15 0 0-16,-6 0-9 16,-4 0-14-16,-6-9-24 15,5-5-6-15,2-4 19 16,-4 1 0-16,-7 3 2 16,-15 2 8-16,-21 3-3 15,-16 5 24-15,-11 2 3 0,-4 2 0 16,-2 0 19-1,0 0 0-15,4 0 18 0,3-5 20 16,7 2-21-16,1-3 11 16,3 3-17-16,-1-2-27 15,-3 1-6-15,1 4-56 16,-3 0-51-16,-3 0-25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07:11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22965 15647 61 0,'0'0'59'16,"0"0"-4"-16,0 0-13 15,0 0-11-15,0 0-13 16,0 0 14-16,0 0-4 16,0 0-12-16,0 0 6 15,0 0-11-15,0 0 1 16,0 0-6-16,0 0-6 15,0 0-6-15,4 0-9 16,15 0 15-16,15 0 0 16,7-2 5-16,3-1-1 15,-3 2 2-15,-10-2-4 0,-12 2 9 16,-5 1-5-16,-10 0-5 16,-1 0 12-16,-3 0-10 15,0 0 6-15,2 0-5 16,0 0 0-16,4 0-4 15,4-4 2-15,1 4-1 16,2-6 11-16,1 4-9 16,-6 2 4-16,-3-2 1 15,1-1-6-15,-1 3 2 16,2-1-4-16,1 1 2 16,-1 0-4-16,0-4 2 15,-2 4 0-15,-3 0 0 0,-2 0-4 16,0 0-15-16,2 0-48 15,2 0-87-15</inkml:trace>
  <inkml:trace contextRef="#ctx0" brushRef="#br0">24010 15700 142 0,'0'0'95'15,"0"0"-94"-15,0 0 10 16,0 0 21-16,0 0 10 16,0 0-29-16,0 0-7 15,2 0-4-15,-2 0 24 16,0 0 1-16,0 0 5 16</inkml:trace>
  <inkml:trace contextRef="#ctx0" brushRef="#br0" timeOffset="14661.605">23796 17427 39 0,'0'0'35'16,"0"0"-8"-16,0 0-3 16,0 0 13-16,0 0 5 15,0 0-21-15,0 0 3 16,0 0-12-16,0 0-4 16,0 0 9-16,0 0-16 15,0 0 6-15,0 0-7 0,0 0-8 16,0 0 5-16,0 0-3 15,0 0 6-15,2 0 4 16,7 0-2-16,2 5 0 16,4 0 0-16,10 7-1 15,2-2 10-15,9 2-10 16,8-5 3-16,9 1 12 16,5-4-16-16,1-4 10 15,-4 0 3-15,-3 0-7 16,-8 0 11-16,-2 0-8 15,1-9-2-15,-3-1 14 16,-3 3-16-16,0-2 7 0,-4 3-11 16,3-2 2-16,-1 4-3 15,-4-1 0-15,-2 0 0 16,-4 1-3-16,-2 1-1 16,-6-2 0-16,-1 3 0 15,-5-2 3-15,-5 4-4 16,4-3 2-16,-8-2 3 15,5 5-2-15,-1-4 5 16,-2 4-3-16,1 0 0 16,-3 0 5-16,-2 0 2 15,0 0-7-15,0 0 1 16,0 0 17-16,0 0-18 16,0 0 7-16,0 0 2 0,0 0-7 15,0 0 15 1,0 0-13-16,0 0-3 0,0 0 3 15,0 0-4-15,0 0-3 16,0 0-23-16,0 0-44 16,0-6-31-16,0 2-126 15</inkml:trace>
  <inkml:trace contextRef="#ctx0" brushRef="#br0" timeOffset="19694.0513">22654 17343 45 0,'0'0'237'0,"0"0"-168"0,0 0-44 16,0 0 0-16,0 0 2 15,0 0 6-15,0 0-31 16,-11-10 1-16,24 10 6 15,8 0-9-15,3 0 0 16,5 3 10-16,9 0-8 16,11-3 3-16,10 0-5 15,7 0-6-15,3 0 1 16,-2-3-16-16,-9-12 21 16,-13 1 1-16,-12 0 0 15,-13 2 23-15,-6 6-4 16,-8-2-1-16,-4 4 9 15,0-1-20-15,0 5-2 16,1-5-6-16,-3 5-5 0,0 0 3 16,0 0-20-16,2 0-27 15,3 0-6-15,-1-4-35 16,5-1-32-16,-5-2-26 16</inkml:trace>
  <inkml:trace contextRef="#ctx0" brushRef="#br0" timeOffset="65309.1823">23939 17391 78 0,'0'0'46'0,"0"0"-3"15,0 0 1-15,0 0-20 16,0 0-9-16,0 0-14 16,0 0 5-16,0 0-5 15,0 0-1-15,0 0 0 16,0 0-2-16,0 0 2 0,0 0-2 16,0 0 1-1,0 0-13-15,0 0 8 0,0 0 2 16,0 0 4-16,0 0-3 15,0 0 3-15,0 0 0 16,0 0 5-16,0 0-4 16,0 0 10-16,0 0 10 15,0 0 0-15,0 0 2 16,0 0-16-16,0 0 5 16,0 0 0-16,0 0-11 15,-2-4 10-15,-6 4-5 16,2-4-6-16,-5 0 12 15,-1-6-12-15,-1 3 5 16,-5-7 34-16,3-9-20 16,-6 0-4-16,4-2 0 0,1-3-9 15,1 2 8-15,1-2-3 16,3 6-9-16,2-4 30 16,2 3 34-16,7 2-57 15,0-12-5-15,0 1-1 16,0-2-3-16,0-2-1 15,0 0 1-15,0-1 0 16,0 4 2-16,0 5-5 16,0-4-12-16,0 6 4 15,12-1 8-15,-1-1-14 16,9 2 7-16,2-6-7 16,9 2-25-16,5-2 16 0,6 2 3 15,0 2 0-15,3 2 19 16,4 0-28-16,-6 8 24 15,-1 0-4-15,-1 4 0 16,-2 0 10-16,-1 2 2 16,4-2 0-16,1 3 2 15,3 4 2-15,6 2-2 16,6 2 4-16,2-2-4 16,2 5 6-16,3 0-8 15,-3 0 1-15,-6 0-1 16,-4 13 0-16,-8 1 0 15,-1 4-1-15,-1-2 3 0,-2 3-4 16,-2 4 2-16,-2-5 0 16,-3 4-2-16,-2 0 4 15,-4 0-2-15,0 0 0 16,0 0 0-16,-3 6 0 16,0 6 0-16,-3 2 0 15,-4 10 0-15,-5 7 2 16,-10 5-2-16,-2 4 0 15,-4 0 1-15,-21-4-4 16,-4 0 3-16,-4-7-5 16,-3-7 1-16,-3-4 1 15,0-1 3-15,-8-7-1 16,-2 2 1-16,-3-1-4 16,0-5 4-16,-4-5 0 15,0-6-4-15,-2-5-18 0,-2-2 1 16,-7-2 0-16,-7-8-2 15,-6 4-5-15,0-2 10 16,1-2 18-16,12 0 4 16,17 0 21-16,15 0-8 15,18 0-13-15,9 0-4 16,0 0-61-16</inkml:trace>
  <inkml:trace contextRef="#ctx0" brushRef="#br0" timeOffset="81071.1773">22993 9948 17 0,'0'0'50'0,"0"0"-16"16,0 0 12-16,0 0-5 16,0 0-16-16,0 0 5 0,0 0-30 15,0-9 5-15,0 9-5 16,0 0 0-16,-2 0-4 16,-3 0-7-16,-3 0 7 15,-3 0-5-15,-5 0 2 16,1 0 7-16,-4 0 0 15,1 0 4-15,3 0-5 16,-5 0 1-16,3 2 0 16,-2 5 0-16,-5 1 2 15,-1 0-2-15,-1 2 0 16,-1 1 4-16,0-2-7 16,0 1 3-16,-2 4-8 0,-2 0 8 15,-2-3-17-15,-1 2 5 16,3-5 9-16,4-3-4 15,5 2 3-15,-1-1 4 16,4-4 0-16,-4 0 13 16,-4-2-9-16,1 0 6 15,-6 0-2-15,-3 0-2 16,-5 0-5-16,-3 0-1 16,3 3-3-16,3-2-3 15,8-1 5-15,4 2 1 16,2-2 0-16,8 0 5 15,-3 0-1-15,3 0-2 16,-3 0 9-16,-5 0 14 16,-1 0-25-16,-8 0 7 0,-1 0-7 15,-2 0 7-15,1-6-8 16,7 0 1-16,7 2 0 16,5 0 27-16,4 1-15 15,-3 0 10-15,3-1-13 16,-5-1-6-16,1 0 9 15,-5-4-12-15,-5-2 0 16,-6-1-3-16,0 0 4 16,-1 1-1-16,8-1 0 15,4 5 3-15,4 1 2 16,5-1-1-16,3 2 4 0,0-2 20 16,0 0-25-16,-3-3 5 15,-7-2-8-15,1-2 8 16,-4-4-4-16,-4-2-4 15,3 2 7-15,-3-3 6 16,4 2-8-16,2 3-1 16,4-1 16-16,1 3-12 15,4 0 23-15,1 1-24 16,-1-4-4-16,2-3 10 16,-3-3-10-16,-5-6 9 15,-1-5-12-15,-4-5 8 16,-1 2-12-16,-1-1 4 15,1 4 0-15,4 4-6 16,3 4 10-16,3 1-4 16,2 2 0-16,-2 2 4 0,3 1-8 15,1-2 6-15,-1 2-2 16,-1-1 11-16,0-2-5 16,-4-1-3-16,-2-1-3 15,4-4 4-15,-2 2-7 16,5 4 3-16,-1-2 0 15,4 1-3-15,-1 2 7 16,3-6-4-16,-4 0 0 16,-2-4 5-16,1-1-1 15,1-2-4-15,-2 1 0 16,1 0 3-16,1-2 4 16,-1 1-7-16,0-1 0 0,4 3 2 15,1 0-11-15,0 4 9 16,-1-4 0-16,3-1-3 15,0-1 9-15,-3-8-6 16,-2-1 0-16,-4-6 2 16,-3-2-6-16,4-3 4 15,-6 3 0-15,1 5-3 16,-4 1 10-16,-2-1-7 16,2 3 0-16,1 2 4 15,3-2 1-15,1-2-5 16,3 0 0-16,1-5-4 15,0-5 6-15,1-1-2 16,1-1 0-16,1 5 2 16,3 11-6-16,4 1 4 15,0 1-8-15,0-2 8 0,0 0-7 16,11-1 7-16,2-4 0 16,3 2 1-16,-1-4 3 15,3-7-4-15,3-3 0 16,-6-2 4-16,3 3 2 15,-3 0-6-15,5-3 0 16,1-3 5-16,-4 2-13 16,1 4 8-16,-3 12 0 15,-1 7-4-15,1-1 16 16,1 0-12-16,2 2 0 0,-2-2 0 16,-1-2 0-1,1-4 0-15,7-5 0 0,8-11-4 16,6-8 8-16,5 0-12 15,1-1 8-15,-5 15-4 16,-7 8-9-16,-4 6 13 16,-4 4 0-16,-6 0 4 15,1 3 5-15,-1 0-11 16,-1 0 2-16,2-1 0 16,4 0-7-16,7-10 3 15,7-4 4-15,9 0-9 16,5 2-2-16,2 6-3 15,0 6 2-15,-2 0 7 16,-3 0-4-16,-5 4 2 16,-1 1 7-16,-8 1-4 0,-3 2 4 15,-4 4-2-15,1 2 2 16,-1 0 0-16,5 2-11 16,8 0 5-16,3 2-7 15,7 4 8-15,4 2-18 16,7 4 21-16,4 6-3 15,0 0-12-15,-1 2 13 16,-5 0-14-16,-4 0 14 16,-6 2 2-16,-6 5-25 15,-2 2 24-15,0 1-2 16,4 0-3-16,8 2-4 16,4 2 8-16,8 1 4 0,7 2-1 15,8 5 3-15,4-3-5 16,-2 6 3-16,-4 1 0 15,-9 1 0-15,-9 0 0 16,-17 4-1-16,-12 3-2 16,-13 8-9-16,-9 5 8 15,0 11-4-15,-2 7 8 16,3 8 0-16,0 0 3 16,0 6-3-16,2 1 0 15,-2 0 5-15,0 2-8 16,2 3 3-16,-5-1 0 15,-3-3-6-15,-1 4 5 16,-2-3 1-16,2 7-1 16,5 5-4-16,2 0 2 15,4 2 3-15,1-3 0 0,-3-1-9 16,-2-2 9-16,-7 2 0 16,-2-2 0-16,0 3-3 15,-14 0-1-15,-12-1 4 16,-8 0 0-16,1 0-8 15,2-5 7-15,6-6-6 16,8-8 5-16,3-11-13 16,7-10 12-16,3-4-7 15,4-2 10-15,-2 0-5 16,0 5 7-16,0 4-2 16,-6 7 0-16,0 8 5 0,-13 0-5 15,-7 10 0-15,-8 2 0 16,-6-1-3-16,2-2 6 15,1-6-3-15,6-12 0 16,8-9 3-16,8-10-9 16,1-6 6-16,3-2 0 15,2-4 3-15,-3 3 2 16,1-1-5-16,-3 3 8 16,-1 4-4-16,-3 9 5 15,-5 17-9-15,-6 8 2 16,-3 7-6-16,1-1 5 15,2-7-1-15,6-3 0 16,0-3 6-16,6-3-8 0,3-8 2 16,3-9 0-16,1-5-4 15,-1 0 8-15,-1-3-4 16,1-4 0-16,-5-6 3 16,5-5-3-16,-1-2 0 15,3-2 0-15,1-1 11 16,-2-2-9-16,5 0-2 15,-1 1 0-15,1 2 5 16,0-4-4-16,0 0-1 16,1-3 0-16,2-2 5 15,1 0-4-15,-1-1-1 16,-1 2 0-16,1-3-52 16,-1-8-121-16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09:11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14777 17177 145 0,'0'0'121'16,"0"0"-102"-16,0 0-16 15,0 0 23-15,0 0-9 16,0 0-5-16,0 0-12 16,0 0 1-16,0-4-1 15,0 4 7-15,0 0 8 16,0 0 13-16,0 0-15 16,8 0 10-16,21 0 8 15,13 0-21-15,10 0 11 16,10 0-16-16,5-8-3 15,7 4 7-15,1-3-6 0,2 0-2 16,-6 2 5-16,-5 0-5 16,-5 1 18-16,-10-1-12 15,-11 5 2-15,-5-4 11 16,-10 0-14-16,-7-1 10 16,-2-4 0-16,-3 1-16 15,-2 3 12-15,1-8-12 16,-6 7-3-16,-3 2-3 15,-1-4-1-15,-2 4 4 16,0-2 3-16,0-1 0 16,0-4 0-16,-9-1 1 15,-13 2-1-15,-7-3 2 16,-3 4 5-16,3 6-1 16,7-4 3-16,5 7-8 0,7-4 13 15,8 4-13-15,0 0 1 16,2 0-1-16,0 0 0 15,0 0-2-15,0 0-2 16,0 0-17-16,0 0 7 16,4 11-5-16,19 6 18 15,1 1 7-15,10-2-3 16,-1-2-1-16,0 4-3 16,-4-4 4-16,-4 5-7 15,-9-2 3-15,-3 5 0 16,-9 5 6-16,-4 1-3 15,0 10 9-15,0-3-6 0,-6-3-5 16,-17-1-1-16,-10-9-15 16,-11-3-111-16,-8-6-84 15</inkml:trace>
  <inkml:trace contextRef="#ctx0" brushRef="#br0" timeOffset="5695.5112">10423 3523 42 0,'0'0'30'0,"0"0"22"15,0 0-13-15,0 0 9 16,0 0 2-16,0 0-17 16,0 0 22-16,-47-50-14 15,47 50-21-15,0 0-3 16,0 0-17-16,0 0-10 15,0 0 6-15,0 0-43 0,23 0 15 16,28 0 22-16,33 10 10 16,30 0 14-16,26 2-14 15,21-3 0-15,16 8 0 16,14 3 6-16,7 0-12 16,5 1 4-16,-2-4-26 15,-12-8 8-15,-14-3-21 16,-26-6 18-16,-32 0 17 15,-36 0 6-15,-32 0 1 16,-22 0 0-16,-18 0 2 16,-7 0 38-16,0 0 0 15,-2 0 3-15,0 0-18 16,0 0-25-16,2 0-2 0,-2 0 1 16,2 0-25-16,5 0-13 15,2 0-68-15,9 11 5 16,-2 9 1-16</inkml:trace>
  <inkml:trace contextRef="#ctx0" brushRef="#br0" timeOffset="18323.5755">20606 13700 4 0,'0'0'30'15,"0"0"5"-15,0 0-9 16,0 0 5-16,0 0 4 16,0 0-12-16,0 0-6 15,0 0-11-15,0-2-4 16,0 2 8-16,0 0-5 16,0 0 6-16,0 0 5 15,0 0-7-15,0 0 4 16,0 0-3-16,0 0-8 15,0 0 9-15,0 0-11 16,0 0 0-16,0 0 0 16,0 0-2-16,2 0 2 0,19 0-1 15,10 0 2-15,9 0-6 16,6 0 5-16,3 0 0 16,5 0-1-16,0 0 0 15,-2 0-1-15,0-2-3 16,2 2 4-16,0-2-2 15,-2 2 3-15,4-5 0 16,0 2 0-16,-2-3 1 16,-6-2-1-16,-5 4 3 15,-12-2 0-15,-11 2 0 16,-8 1-2-16,-10 3-1 16,-2-1 17-16,0 1 11 15,0 0 6-15,0 0-9 16,0 0-3-16,0 0 5 0,0 0-17 15,0 0 1-15,0 0 0 16,0 0-10-16,0 0 7 16,0 0-8-16,0 0 6 15,0 0-12-15,0 0 6 16,0 0-14-16,0 0-5 16,0 0-8-16,0 0-3 15,0 0-12-15,0 0-15 16,0 0-21-16,0 0-79 15</inkml:trace>
  <inkml:trace contextRef="#ctx0" brushRef="#br0" timeOffset="18736.913">21259 13554 268 0,'0'0'108'0,"0"0"-80"16,0 0-28-16,0 0 16 0,0 0-6 15,0 0-10-15,24 10-1 16,14 8-1-16,7-3-5 16,1 0-3-16,-3-3-3 15,-7-3 13-15,-11-2 0 16,-13-4-4-16,-7 0 1 16,-5-2 6-16,0 7 0 15,-22 10 47-15,-21 7-28 16,-13 7-9-16,-2 4 3 15,10-4-15-15,10-2-1 16,9-4-12-16,9-4-67 16,9-8-81-16</inkml:trace>
  <inkml:trace contextRef="#ctx0" brushRef="#br0" timeOffset="20101.4425">23181 14616 175 0,'0'0'164'0,"0"0"-127"15,0 0-16-15,0 0 50 16,0 0-1-16,0 0-25 16,0-2-36-16,0 4-1 15,-21 18 20-15,-10 12 1 0,-9 0-1 16,-11 8-12-16,-7 4-8 16,-7-3 9-16,1-5-15 15,-6-5-2-15,1-7 3 16,-2-4-1-16,-5-6-4 15,-11-11 2-15,-9-3 0 16,-13 0 0-16,-4-3 0 16,8-17-10-16,20-1 3 15,25-1 7-15,22-4-3 16,16 4 1-16,10 2-23 16,8-2-10-16,4 1-39 15,0-1 21-15,0 0 42 16,0-2-2-16,9 0-6 0,-4-2-20 15,-1 1-30-15,0-7-21 16,-4 6-81-16</inkml:trace>
  <inkml:trace contextRef="#ctx0" brushRef="#br0" timeOffset="20813.573">21919 12494 9 0,'0'0'95'0,"0"0"-17"16,0 0 21-16,0 0-11 15,0 0-10-15,0 0-26 16,-21-30-20-16,21 30 12 15,0 0-20-15,0 0-7 16,0 0-12-16,0 0 0 16,0 0-10-16,0 0 3 15,0 23-1-15,0 12-3 0,2 14 12 16,17 7-6-16,8 2 4 16,12 0-1-16,17-2 1 15,18-8-4-15,15-9 2 16,10-20-9-16,7-15 0 15,10-4-8-15,11-26-3 16,5-15-9-16,-1-10 12 16,-10-1-4-16,-26 2 0 15,-26 6 16-15,-24 4-15 16,-20 6 6-16,-12 4 1 16,-4 0-6-16,-7-2 17 15,-2-3-76-15,0 0-34 0,0-8-59 16</inkml:trace>
  <inkml:trace contextRef="#ctx0" brushRef="#br0" timeOffset="21587.1311">21788 9760 98 0,'0'0'22'15,"0"0"-1"-15,0 0 32 16,0 0-16-16,0 0 13 16,0 0-42-16,-3-4-5 15,3 29 0-15,0 15 4 0,11 13 43 16,16 12-26-16,2-2-6 16,2-1-2-16,0-4-10 15,-4-12-6-15,2-2 0 16,-2-7 4-16,0-4-3 15,4-4-1-15,7-7 0 16,6-10 18-16,12-8 5 16,20-4 22-16,18-24-6 15,17-26-31-15,9-17 7 16,-6-3-15-16,-23 1 0 16,-26 14-1-16,-24 9 7 15,-18 8-6-15,-7 3 0 16,-5 5-7-16,-4-2-7 0,-4 0-79 15,-3-6-82-15</inkml:trace>
  <inkml:trace contextRef="#ctx0" brushRef="#br0" timeOffset="22373.9682">21649 7553 280 0,'0'0'45'0,"0"0"-45"15,0 0-100-15,0 0 100 16,0 0 4-16,-7 115-1 16,23-80 19-16,2-2-22 15,4-3 2-15,3 0 3 0,-1 1-3 16,3-4 3-16,2 7-5 16,0-1 2-16,2-1 3 15,2-4-5-15,4-6 0 16,-2-10 6-16,5-7-6 15,7-5 30-15,18-5 9 16,12-25-26-16,19-12 4 16,3-6-15-16,-4-7 3 15,-3 1 16-15,-9 4-15 16,-8 3 13-16,-6 3-11 16,-5-2-4-16,2 4 3 15,-4 2-7-15,-7 2 0 0,-6 3-2 16,-11 4 6-16,-11 4-4 15,-7 4 0-15,-7 7 5 16,-1 2-12-16,-5 4-10 16,5 6-57-16,7-2-68 15</inkml:trace>
  <inkml:trace contextRef="#ctx0" brushRef="#br0" timeOffset="23407.4485">21622 4916 17 0,'0'0'21'0,"0"0"-21"0,0 0 0 16,0 0 13-16,0 0 27 15,0 0-12 1,70 87-6-16,-55-65-22 0,1 2 10 16,1 2-10-16,4 3 4 15,6 3 19-15,6 7-22 16,9 7 13-16,7 3 3 16,0-3-15-16,2-4 8 15,-3-5-10-15,-6-11 0 16,-3-1 2-16,6-9 3 15,4-8-5-15,11-8 15 16,8 0-1-16,-2-10 26 16,3-20-7-16,0-8 8 0,3-5-11 15,-1-4-15 1,-2-1-2-16,-7-3 4 0,-4 1-11 16,-6 4-3-16,-3 2-3 15,-5 1 0-15,-6 4-4 16,-5 3 6-16,-4 5-2 15,-4 8 0-15,-2 3 0 16,-5 4-9-16,-5 6 9 16,-2 3-10-16,-4 5 2 15,-3 0-13-15,1 2-23 16,-3 0-41-16,0 0-31 16,-2 0-14-16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09:50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27949 15821 66 0,'0'0'113'16,"0"0"-75"-16,0 0-31 16,0 0 5-16,0 0 33 15,0 0 3-15,0 0-19 16,0 0-26-16,-4 0 14 16,4 0 18-16,0 0 0 0,0 0 9 15,0-2-24 1,4-13-7-16,15-10-13 0,8-9 0 15,4-8-16-15,10-10 2 16,1-6-8-16,2-19 12 16,4-7 10-16,-1-11 0 15,-3 3 30-15,-4 15-26 16,1 10 0-16,1 13-4 16,-7 15-2-16,-8 6 1 15,-9 15 1-15,-11 11 0 16,-5 7 11-16,-2 0-11 15,0 0 15-15,0 0-5 16,0 0-3-16,0 0-2 16,-7 0-5-16,-20 0-2 15,-20 23-5-15,-17 7 14 0,-10 4-4 16,0 0-3-16,6 2 7 16,9-2 0-16,11-3-7 15,9-3 0-15,16-7-3 16,4-6 1-16,5-3 2 15,8-2-10-15,2-6-27 16,4-4 15-16,0 0-11 16,0 0 22-16,0 0 9 15,14-4-7-15,19-22 1 16,22-6 8-16,17-5-10 16,11 3 2-16,-2 0 4 15,-2 5 4-15,-17 10-4 0,-12 3 13 16,-17 5-9-16,-14 6 1 15,-9 5 1-15,-8 0 25 16,-2 0-16-16,0 0 4 16,0 0 1-16,0 0-14 15,0 0-4-15,0 12-3 16,0 12 5-16,0 4 11 16,2 5-9-16,7 0-1 15,0-3 8-15,2-1-4 16,4-5-3-16,2 0-2 15,2 0-67-15,8-2-51 16,-3-15-176-16</inkml:trace>
  <inkml:trace contextRef="#ctx0" brushRef="#br0" timeOffset="6401.1899">23337 14592 92 0,'0'0'124'0,"0"0"-71"16,0 0-43-16,0 0 31 15,0 0 9-15,0 0 20 16,0 0-16-16,0-10-36 15,0 10 19-15,0 0-8 16,0 0 1-16,0 0 22 0,0 0-40 16,0 0 8-16,0 0-20 15,0 0 3-15,0 0-9 16,0 10-5-16,0 12-14 16,0 16 20-16,4 13 0 15,13 3 3-15,6 0-17 16,8-8-18-16,2-6 27 15,10-7 7-15,1-4 3 16,6-6 3-16,1-6-3 16,0-3 0-16,3-7-4 15,2-2 13-15,2-5-8 16,2 0-1-16,7-17 0 16,1-15 12-16,1-7-7 0,-1-10-5 15,-6 2 0 1,-9 3 7-16,-4 4-12 0,-11 3 5 15,-5 3 0-15,-6 6-1 16,-6 3 12-16,-3 6-11 16,-9 6 24-16,-5 4-22 15,0 1 21-15,-4 4-16 16,2-1-7-16,-2 5 10 16,0 0-10-16,0 0 0 15,0 0-2-15,0 0-24 16,0 0 13-16,0 0-21 15,0 0-14-15,0 0 8 0,0 0-26 16,0 0 14 0,0-5-1-16,0 5-50 0,-4-4-98 15</inkml:trace>
  <inkml:trace contextRef="#ctx0" brushRef="#br0" timeOffset="10025.0214">23210 12302 78 0,'0'0'12'0,"0"0"23"16,0 0 7-16,0 0-4 0,0 0-12 16,0 0-22-16,0 0 2 15,2 3 7-15,-2-3 2 16,0 0 12-16,0 0-17 16,2 0-1-16,-2 0 13 15,0 0-19-15,0 3 8 16,0-3 4-16,0 0-15 15,0 0 17-15,0 0-17 16,0 2 0-16,0-2 0 16,0 2 2-16,0-2-4 15,0 4 2-15,2 2-17 16,3 6 13-16,1 10 1 0,3 5 3 16,5 4 5-16,1 3-1 15,5 1-4-15,1-2 0 16,0 1 0-16,4-3 0 15,0 1 0-15,4-6 0 16,0 3 3-16,-3-6 2 16,6 3-5-16,1-4 0 15,2-2 6-15,-1-6 2 16,-3-3-8-16,-4-6 1 16,-5-3 6-16,3-2-1 15,-3 0-4-15,2 0-2 16,3 0 8-16,0 0-9 15,-2 0 1-15,0 0 0 0,6-10 0 16,6-8 8 0,5-7-14-16,8-4 6 0,-1 0 0 15,-5-2-9-15,-6 4 7 16,-7 1 2-16,-4 5-6 16,-7 5 10-16,-7 4-4 15,-1 3 0-15,-8 4 1 16,3-2 12-16,-5 2-8 15,2-1-4-15,-4-1 23 16,0 3-18-16,3-3 11 16,1-3-12-16,1-1 1 15,4-3-4-15,2 2-2 0,0 1 0 16,-2 1-4 0,-3 3 10-16,1 1-6 0,-2 2 0 15,-3 4 3-15,1-2 9 16,-3 2-9-16,0 0-3 15,0-1 22-15,2-2-15 16,2-3 22-16,5 1-18 16,-3-4-8-16,2 1 21 15,-4 2-23-15,0 2 6 16,-2 0 1-16,-2 3-3 16,2 1 0-16,-2 0-5 15,0 0 0-15,0 0-12 16,0 0 12-16,0 0-5 15,0 0-1-15,0 0-5 16,0 0 10-16,0 0-12 0,0 0-55 16,0 0-44-16,0 0-102 15</inkml:trace>
  <inkml:trace contextRef="#ctx0" brushRef="#br0" timeOffset="10805.2163">23385 9970 4 0,'0'0'219'16,"0"0"-147"-16,0 0-53 15,0 0-18-15,0 0 40 0,0 0-10 16,8-10-31 0,-2 18 0-16,5 12 0 0,5 10 0 15,3 2 14-15,6 2-13 16,6 6 18-16,7 4-18 15,7 3 3-15,7-1 11 16,3-2-10-16,0-9-3 16,-3-3 2-16,-8-13 4 15,-5-9 1-15,-4-10-9 16,12 0 2-16,15-32-2 16,14-23 0-16,7-10-8 15,-8-2 1-15,-12 7-13 16,-14 10 20-16,-16 10 0 15,-8 5 0-15,-10 8-2 16,-1 5 13-16,-7 6-11 0,-1 3 0 16,-4 4 7-16,-2 1-6 15,2-1-1-15,-2-1-53 16,0-1-54-16,0-12-152 16</inkml:trace>
  <inkml:trace contextRef="#ctx0" brushRef="#br0" timeOffset="11661.2113">23250 7706 124 0,'0'0'58'0,"0"0"-33"16,0 0 44-16,0 0-18 16,0 0-25-16,0 0-26 15,-5-17-2-15,5 17 2 16,9 11-2-16,14 7 5 16,8 4 1-16,2-1-4 15,5-1 0-15,7-1 13 16,5-3-11-16,13-2 14 15,4-2 3-15,0-5-19 0,-2-6 24 16,-9-1-17-16,-8 0-2 16,-12 0 22-16,-4 0-23 15,-3-4 22-15,-1-6-8 16,8-4-15-16,6-1 11 16,10-4-14-16,4-1 0 15,4 1-9-15,-5-2 12 16,-4 3-3-16,-13 2 0 15,-16 4 10-15,-9 1-4 16,-7 6-6-16,-6-1-17 16,0 2 5-16,0 2-60 15,0 2-34-15,0 0-69 16</inkml:trace>
  <inkml:trace contextRef="#ctx0" brushRef="#br0" timeOffset="19627.0464">22336 14708 134 0,'0'0'159'16,"0"0"-71"-16,0 0-87 16,0 0 6-16,0 0 18 0,0 0 1 15,0 0 5-15,0 0-31 16,2-10 0-16,-2 10 10 15,0 0-10-15,0 16 12 16,0 9 14-16,0 11-17 16,0 5 22-16,0 12-29 15,9 1 3-15,5-1 3 16,3 4-3-16,3-3-4 16,3-9-1-16,-4-12 5 15,2-8-10-15,-4-10 5 16,-3-7 0-16,6 0-4 15,2-3 14-15,11-5-8 16,8 0-2-16,5 0 0 16,6-5-7-16,1-8 7 15,-4 0 0-15,-10 4 1 0,-10-9 6 16,-10 1-2-16,-3-5-1 16,-1-2 1-16,-3-2 1 15,-3 2-3-15,-3 3-3 16,-2 7 9-16,1 2 0 15,0-1-9-15,-3 6 4 16,2 4-1-16,-1-3 1 16,-1 3-4-16,0 2 0 15,-2 1-6-15,0 0 15 16,0 0-9-16,0 0 0 16,0 0 4-16,0 0-7 15,0 0 3-15,0 0-4 0,0 0 4 16,0 0-32-16,0 0 2 15,0 0-28-15,0 0-40 16,0 0-51-16</inkml:trace>
  <inkml:trace contextRef="#ctx0" brushRef="#br0" timeOffset="27096.8497">21781 5208 93 0,'0'0'39'15,"0"0"18"-15,0 0-20 16,0 0-3-16,0 0 12 15,0 0-41-15,0 0 5 16,0 0-10-16,0 0 4 16,0 3-16-16,0-1 11 15,0 5-4-15,0 4-1 16,2 7 4-16,11 11 2 16,5 7 0-16,11 4 2 0,11 4 1 15,14 0-1 1,17 2-2-16,23 3 15 0,15-5-9 15,16 2-4-15,10-7-2 16,13-2 7-16,10-7-22 16,14-6 15-16,2-4-6 15,-1-1 4-15,-12-6-7 16,-19-3 7-16,-10-4 2 16,-11-6 0-16,3 0-6 15,1 0 6-15,4-20 0 16,-6-4-7-16,-11-4 3 15,-15-3 4-15,-12 1 0 16,-20 2 3-16,-14 0 3 16,-13 2-5-16,-13 4 5 0,-6 5 22 15,-5-2-18-15,-3 4 28 16,1 0-30-16,-4 1-6 16,-1 2 34-16,1 0-31 15,0-2-3-15,-2 4 9 16,1-2-7-16,-1 5 17 15,0-2-6-15,-4 1-15 16,0 2 36-16,0 2-22 16,-2-1 15-16,0 5-10 15,0 0-13-15,0 0 1 16,0 0-7-16,0 0-10 16,0 0 6-16,0 0-46 15,0 0-24-15,0 0-22 0,4 0-67 16,1 5-16-16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0:35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17681 2025 62 0,'0'0'29'16,"0"0"21"-16,0 0-28 15,0 0 27-15,0 0-8 16,0 0-13-16,0 0 15 0,0 0-12 16,9-28 2-1,-9 28 18-15,0 0-41 0,0 0-5 16,2 0-5-16,3 0-26 15,1 0 14-15,6 24-17 16,1 10 29-16,3 12 2 16,1 5 5-16,2 0-7 15,0 3 0-15,6 5 2 16,2-1-3-16,10 6 1 16,8 2 0-16,11 1-8 15,13-2 16-15,12 2-8 16,7-3 0-16,13 0 7 15,7-2-7-15,17-4 0 16,12-2 0-16,6-3 4 0,3-5 3 16,3-6-7-16,1-1 0 15,1-6 4-15,1-5-2 16,2 1-2-16,3-2 0 16,3-3 0-16,11 1 7 15,9-5-7-15,9-6 0 16,8-6 5-16,2-6-10 15,-3-4 5-15,-7 0 0 16,-8 0-2-16,-16-3 4 16,-9-2-2-16,-4-1 0 15,-1 2 7-15,5-7-9 16,2 0 2-16,10-10-10 16,-1-8 7-16,3-8-21 0,-8-5 23 15,-17-2 0-15,-20-2 2 16,-27 6 11-16,-20 5-6 15,-20 5 9-15,-14 8 18 16,-5 3-32-16,-4 0 6 16,3-1-7-16,0 2 9 15,5-2-9-15,1 0 0 16,3 1 0-16,-3 2 6 16,-2 2-4-16,-5 2 7 15,-8 0 3-15,-8 4-8 16,4 1 5-16,2 0-9 15,4 0 0-15,4 0-7 0,3 0 6 16,3-1 1 0,-1 4 0-16,-5-3 6 0,-10 4-4 15,-9 0 3-15,-10 2-2 16,-3 2 43-16,-3-2-28 16,2 2 5-16,4-2-23 15,6-5 7-15,10 0-7 16,9-7 1-16,7-4-1 15,2-1 4-15,-4 4 3 16,-9 5-7-16,-9 2 3 16,-10 4 1-16,-3 2 20 15,-3 2-23-15,-2 0-1 16,0 0 8-16,0 0 0 0,0 0-4 16,0 0-4-1,0 0 8-15,0 0 4 0,0 0-10 16,0 0-1-16,0 0 0 15,0 0 5-15,0 0-6 16,0 0 0-16,0 0-2 16,0 0-8-16,2 0-49 15,5 0-80-15,4 2-73 16,-2 3-43-16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3:01:18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25856 17138 391 0,'0'0'95'15,"0"0"-95"-15,0 0-39 16,0 0 28-16,0 0 11 15,0 0 32-15,0 0 1 16,-7 0-32-16,7 0 6 16,0 0-7-16,0 0 4 15,0 0 0-15,22 4 16 16,27-4-18-16,29 0 23 16,16 0-17-16,11 0-1 15,-3 0 0-15,-11-4-7 16,-12-1 0-16,-19 0 7 0,-14 1-1 15,-7 0-6 1,-6 4 0-16,-4-1-4 0,-4-3 3 16,-4-5-8-16,-7 6-17 15,-7-2 25-15,-7 0 2 16,0-9-6-16,-5-3 5 16,-24-5-13-16,-14-2 4 15,-3 7-6-15,-1-2 15 16,11 12 12-16,12-2-9 15,13 9 13-15,7-3-9 16,1 3-1-16,3 0-12 16,0 0 5-16,0 0-16 15,0 0 12-15,0 0-33 16,23 0-1-16,12 3 34 0,7 9 5 16,8 6 4-16,-6-4-4 15,-11 0 0-15,-6-2 13 16,-11 6-9-16,-7 0 6 15,-9 8 17-15,0 11 4 16,-11 7 17-16,-20 2-16 16,0-2-23-16,4-12-9 15,9-6-7-15,13-12-97 16,5-14-159-16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0:43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30334 17441 372 0,'0'0'69'0,"0"0"-50"16,0 0-19-16,0 0-2 15,0 0 2-15,0 0-8 16,0 0 8-16,2 8 0 16,2 21 0-16,-1-4 4 15,-3-2-8-15,0-5 4 16,0-4 0-16,0-6-1 16,0-2 1-16,0-3 0 15,0 2 0-15,0-5 3 16,0 4-8-16,0-4 5 15,0 0 0-15,0 3-4 16,13-3 10-16,34 0 5 0,31-29 13 16,31-17-11-16,16-17 1 15,-4-3-14-15,-17 4 1 16,-23 8 1-16,-21 10 1 16,-20 7-3-16,-16 16 0 15,-8 3-6-15,-7 4 0 16,-7 9-11-16,-2 1-21 15,0 4-22-15,0 0-44 16,2 0-38-16</inkml:trace>
  <inkml:trace contextRef="#ctx0" brushRef="#br0" timeOffset="10965.8252">30073 2210 31 0,'0'0'66'0,"0"0"-16"16,0 0 12-16,0 0 11 16,0 0-29-16,0 0-15 0,0 0-3 15,-2-11-26-15,2 11 22 16,0 0-4-16,0-1-11 15,0 1 14-15,0-2-18 16,0 2 4-16,0 0 6 16,0 0-11-16,0 0 9 15,0 0-11-15,0 0 3 16,0 0-11-16,0 0 1 16,0 0-6-16,0 0 6 15,0 10-6-15,9 4 13 16,8 5 0-16,6 1 2 15,4 1 3-15,2-3-5 16,4-4 0-16,10 0 6 0,3-6-3 16,14-6 8-1,11-2-7-15,8-2-3 0,-1-18-1 16,-9-2 0-16,-15 0 0 16,-17 6-3-16,-12 1 7 15,-12 7-3-15,-2 4-1 16,-6 1 1-16,-5 1 11 15,0 2-4-15,0 0 5 16,0 0-9-16,0 0 4 16,0-2-6-16,0 2-2 15,0 0-5-15,0 0 1 16,0 0-27-16,0 0 11 0,0 0 3 16,0 0-33-1,0 0-3-15,0 0-48 0,0 0-40 16</inkml:trace>
  <inkml:trace contextRef="#ctx0" brushRef="#br0" timeOffset="23049.6991">17253 1849 29 0,'0'0'58'0,"0"0"-28"15,0 0 2-15,0 0 6 16,0 0-19-16,0 0 8 15,0 0-25-15,-2-9 0 16,2 9-4-16,0 0-3 16,0 0 5-16,0 0-1 15,0 0 3-15,0 0-3 0,0 0 1 16,0 2 0-16,0 8 7 16,0 9-7-16,4 5 13 15,12 6-7-15,2 0-1 16,6 8 3-16,1-4-8 15,2-1 0-15,2 4 0 16,0-8 5-16,0-2-5 16,0-3 0-16,-2-3 3 15,2-2 5-15,-3-1-6 16,0-1-2-16,1-1 17 16,0 0-14-16,0 2 1 15,2-1-3-15,0 2 5 0,4 1 7 16,3 2-2-16,2 0-9 15,4 0 17 1,5 2-19-16,2-2 15 0,3 2-15 16,-2-2 10-16,2 3-8 15,2-6-2-15,-5 2 0 16,-5-3 3-16,-4 0-3 16,-1-4 0-16,-2 0-2 15,3 0 11-15,5 0-12 16,10-2 3-16,7 4 0 15,13 0 13-15,5 0-9 16,4 1 21-16,3 2-5 16,-4-1-19-16,-6 2 5 0,-5-2-6 15,-5-1-18 1,-9 0 11-16,-6-3-13 0,-6 1 18 16,1-5 2-16,4-1 0 15,0 1-5-15,5-1 5 16,4-4 0-16,5-1 2 15,4 2 4-15,5-1-2 16,-1 0-1-16,1 3 4 16,-5 0-7-16,-4 2 0 15,1 1 0-15,-1-3-2 16,7 2 5-16,3 0-3 16,3-3 0-16,0 2 0 15,-2-3-5-15,-5 2 5 16,1-2 0-16,-3-1-6 15,4 2 9-15,6-4-3 0,3-1 0 16,0-2 6 0,3 0-4-16,2 3-2 0,-2-3 0 15,2 0 2-15,1 0 2 16,5 0-4-16,-5 0 0 16,3 0 3-16,-1 0-4 15,-1 0 1-15,4 0 0 16,4 2-3-16,1-2 8 15,0 0-5-15,0 0 0 16,5 0 3-16,1-5-6 16,4-7 3-16,-4 3 0 15,-8-1-2-15,-9 4 2 0,-9-3 0 16,-7 4 0-16,-6-1 4 16,-5 0-10-16,-2 2 6 15,0-4 0-15,2-5 2 16,2-1 3-16,5-2-5 15,0-4 0-15,5 1 2 16,-3 2-4-16,-3 1 2 16,-8 5 0-16,-4 0-2 15,-2 3 3-15,-8 1-1 16,1 0 0-16,-1 2 3 16,0-4-7-16,3 1 4 15,5-4 0-15,6-2 0 16,4-2 6-16,1-5-6 15,-5 0 0-15,-6-2 4 16,-4 4-7-16,-8 0 3 0,-9 2 0 16,-4 2-1-16,-5 3 9 15,-1-2-8-15,-2 3 0 16,1-3 1-16,1-2-4 16,2-2 3-16,2-3 0 15,4-3-2-15,2-1 2 16,3-4 0-16,-1 3 0 15,-2 2 1-15,-2 2-13 16,-6 2 10-16,-3 4 2 16,-5 2-5-16,-1 1 7 15,-1 3-2-15,3-1 0 16,-1-1 4-16,1-1-7 0,2-1 3 16,-4 3 0-16,-4-1 16 15,-1 2-13-15,1 1 16 16,-2 2-12-16,-1 0-3 15,-3 4 18-15,0-1-12 16,0 1 3-16,-2 0 10 16,-2 0-19-16,0 2 19 15,0 1-4-15,2 0-13 16,-2-3 23-16,0 3-28 16,0 0 10-16,0 0 7 15,0 0-16-15,0 0 12 16,0 0-14-16,0 0 1 0,0 0-10 15,0 0 1-15,0 0-20 16,0 0 0-16,0 0-23 16,0 0 11-16,0 0-17 15,0 0-22-15,0 0-11 16,0 0-102-16</inkml:trace>
  <inkml:trace contextRef="#ctx0" brushRef="#br0" timeOffset="37861.5575">20808 2289 9 0,'0'0'45'16,"0"0"-21"-16,0 0-12 0,0 0 3 15,0 0-13 1,0 0-2-16,0 0 2 16,0 0-1-16,0 0-2 0,0 0 1 15,0 0 0-15,0 0-5 16,0 0 5-16,0 0 0 15,0 0-1-15,0 0-12 16,0 0 8-16,5 7-2 16,2 11 7-16,6-1 0 15,-1 6 0-15,3-1 0 16,1 2 0-16,5-3-8 16,6 4 8-16,2-4 3 15,7 5-2-15,5-5 5 16,-2 4-6-16,7-4 0 15,-5 2 0-15,1-1 5 0,4-3-6 16,-4 0 1-16,3-2 0 16,-1 3 0-16,1-6 1 15,3 3-1-15,2 1 1 16,3-2 4-16,0 0-4 16,1 0-1-16,2 3 2 15,-5-6-1-15,0 3-1 16,1 1 0-16,-3-4 0 15,6 1 8-15,5 0-7 16,10 1-1-16,10-4 2 16,7 1 5-16,8-2-5 15,4-2-2-15,-3-1 1 16,0-4 3-16,-1 1-4 0,5-4 0 16,-1 0 0-16,1 0-1 15,-2 0 1-15,-2 0 0 16,-3 0 3-16,4-5 0 15,1-9-2-15,6-1-1 16,4-4 0-16,-2 2-1 16,-1-3 0-16,-7 2 1 15,-13 0-2-15,-16-2-3 16,-18 4 1-16,-9 0 4 16,-4 0 0-16,-1-3 2 15,0 2 0-15,7-5-2 16,8 1 0-16,6-4 1 0,0-1-2 15,0 2 1 1,-9 0 0-16,-9 2-4 0,-6 2 8 16,-13 6-4-16,-5 2 7 15,-7 1 8-15,-3 5 13 16,0 3-23-16,-2-4-1 16,2 3 1-16,3 1-5 15,1-4 0-15,-2 2 0 16,-1-2 4-16,1 2 9 15,-2 2 8-15,-4-1-1 16,0 4 7-16,-2-2-18 16,0 2 11-16,0 0 3 15,0 0-20-15,0 0 20 16,0 0-15-16,0 0-4 16,0 0-8-16,0 0 2 0,0 0 0 15,0 0 0-15,0 0-33 16,0 0-28-16,0 0-57 15,0 2-8-15</inkml:trace>
  <inkml:trace contextRef="#ctx0" brushRef="#br0" timeOffset="39167.4599">18951 2331 36 0,'0'0'62'0,"0"0"-32"16,0 0 10-16,0 0-8 15,0 0 7-15,0 0 21 16,0-14-34-16,0 14-8 15,0 0-18-15,0 0-5 0,0 0-2 16,5 5-26-16,15 15 17 16,11 4 14-16,5 4 4 15,7 2-1-15,3-2-1 16,6-4 5-16,-1-2 3 16,4-2-8-16,3-1 0 15,0 0 6-15,5-1 0 16,4 0-6-16,2-1 0 15,9-2 5-15,4 0-6 16,3-3 1-16,0-3 0 16,-5-1-6-16,-6-3 8 15,-10-3-2-15,-10 0 0 0,-10-2 6 16,-8 3-9-16,-7-3 3 16,0 0 0-16,2 0-3 15,14 0 7-15,11 0-4 16,8-5 0-16,3-11 1 15,-7 0-4-15,-6-3 0 16,-10 5 3-16,-13 1-1 16,-10 4 6-16,-8 4-5 15,-7 0 19-15,-3 3-6 16,0 2 16-16,1-3-19 16,0-1-9-16,5-2 0 15,-3-1-1-15,2 2 0 16,-6 2 1-16,-2 3 3 0,0 0 0 15,0 0-4 1,0 0 0-16,0 0-8 0,0 0-1 16,0 0-17-16,0 0-20 15,0 0-52-15,0 0-78 16</inkml:trace>
  <inkml:trace contextRef="#ctx0" brushRef="#br0" timeOffset="45151.3008">20256 2376 56 0,'0'0'106'0,"0"0"-40"0,0 0-5 16,0 0 20-16,0 0-19 15,0 0 3-15,0 0 17 16,6-69-33-16,-6 67 2 15,0 2-35-15,0 0-13 16,0 0-6-16,0 0-7 16,0 2-25-16,0 25 2 15,0 15 21-15,0 12 12 16,10 4 2-16,0 0 6 16,7-5-16-16,-2-9-19 15,-1-7 18-15,1-4-11 16,-5-11-25-16,0-7 15 15,-3-6 2-15,-3-7-14 0,-2-2 42 16,0 0 1-16,0 0 21 16,-2 0 7-16,2 0-22 15,4-14 9-15,-4-4-16 16,4 4 0-16,1 0 4 16,-3 2-2-16,0 3-2 15,0 4 0-15,-2-2 4 16,0 2-8-16,0 2 4 15,0 0 0-15,-2 3-3 16,0 0 3-16,0 0-6 16,0 0 3-16,0 0-23 15,0 0 11-15,0 18-30 0,0 8 9 16,-6 8 14-16,-4 0 22 16,4-7 12-16,1-4-12 15,1-11 8-15,0-4-8 16,-2-5 0-16,4 0 0 15,2-3 15-15,0 0-9 16,-2 0 12-16,0 0 13 16,-7 0 2-16,-5 0 18 15,-7-14-51-15,-6-4 1 16,-2-4 10-16,0-5-9 16,0 1 4-16,4-1-6 15,0 1 10-15,10 5-3 16,1 8-7-16,6 5 2 0,4 4 2 15,4 4-4 1,0 0-6-16,0 0-21 0,0 0-60 16,2 0-56-16,14 14-131 15</inkml:trace>
  <inkml:trace contextRef="#ctx0" brushRef="#br0" timeOffset="45923.3382">20002 3263 64 0,'0'0'161'15,"0"0"-94"-15,0 0-33 16,0 0 31-16,0 0-47 15,0 0-4-15,0-7-14 0,0 7-29 16,0 4 15-16,0 11-23 16,0 6 23-16,0 4 14 15,0-1 10-15,0-2 4 16,0 0-9-16,0-1-1 16,0-1-8-16,0-1-8 15,0-1-15-15,0-6 3 16,0-3-17-16,0-4 22 15,0-3 4-15,0 0-4 16,2-2 15-16,2 0-5 16,1 0 9-16,6-2 12 15,7-17 8-15,8-4-10 0,4 0-1 16,-4 0-3-16,-3 7 19 16,-4 4-18-16,-3 2-3 15,-5 1 2-15,1 5 0 16,-6 3-6-16,-1-2 0 15,-3 3-5-15,2 0 4 16,1 0-14-16,-1 4-6 16,1 17 20-16,-3-2-24 15,-2 6-3-15,0-5 11 16,2-5 17-16,3-4 0 16,-3-10-4-16,2-1 4 15,3 0 6-15,11-5 21 16,15-26 34-16,19-9-42 0,10-3-19 15,-6 0 23 1,-10 12-10-16,-17 12-8 0,-10 7 3 16,-11 8-8-16,-8 4-5 15,0 0-10-15,0 2-91 16,0 24-47-16</inkml:trace>
  <inkml:trace contextRef="#ctx0" brushRef="#br0" timeOffset="46189.2793">20901 3316 321 0,'0'0'120'16,"0"0"-109"-16,0 0-2 15,0 0-4-15,0 0-5 16,0 0-30-16,-56 44 30 15,17-1 3-15,-1-1 0 16,5-2-6-16,1-5-33 16,8-6 16-16,5-7-13 15,4-8-32-15,9-7-14 16,4-2-15-16,4-5 5 16,0-8 66-16</inkml:trace>
  <inkml:trace contextRef="#ctx0" brushRef="#br0" timeOffset="46389.3732">20802 3278 16 0,'0'0'88'0,"0"0"-85"0,0 0 2 15,0 0-5-15,0 0 27 16,0 0-7-16,-27 91 21 16,27-60-2-16,0 4-14 15,2-3-13-15,12-4-3 16,-1-3 8-16,3-2-17 15,1-3 4-15,1-3-8 16,1-5-5-16,4-9-52 16,4-3-43-16</inkml:trace>
  <inkml:trace contextRef="#ctx0" brushRef="#br0" timeOffset="46967.6138">21237 3217 193 0,'0'0'155'0,"0"0"-155"16,0 0-12-16,0 0-30 16,0 0 29-16,0 0 8 15,2 124 5-15,-2-69 7 16,-12 5 4-16,0-3 1 0,3-10 6 15,-1-3-18 1,6-15 5-16,0-12-5 0,4-5-12 16,0-12-4-16,0 0-44 15,0 0-18-15,0-27 60 16,22-19 14-16,16-16-71 16,11-12 9-16,2 3 66 15,-6 13 0-15,-10 16 42 16,-10 16 9-16,-12 12 7 15,-6 9-35-15,-5 2 10 16,-2 3 8-16,0 0-29 16,0 0 3-16,0 0-15 15,0 10-20-15,0 21 13 16,0 18 7-16,0 11 0 0,-5 11 16 16,-1-1-12-16,4-8 13 15,2-14-17-15,0-13-10 16,0-17 3-16,0-13 7 15,0-5 4-15,0 0 16 16,0-5 17-16,0-28 55 16,0-15-92-16,-11-4 2 15,-9 6 4-15,-7 13 14 16,4 13 20-16,2 11-17 16,0 7-23-16,3 2-15 15,1 0-67-15,3 23 0 16,10 2-47-16</inkml:trace>
  <inkml:trace contextRef="#ctx0" brushRef="#br0" timeOffset="50243.377">21188 3788 10 0,'0'0'44'0,"0"0"-26"16,0 0 2-16,0 0-18 15,0 0 2-15,0 0 5 16,164 0-7-16,-85-3 5 16,8 0 8-16,8-4-9 15,3 3 12-15,-4 3-18 16,-14 1 5-16,-24 0-9 15,-29 0 4-15,-27-4-70 16</inkml:trace>
  <inkml:trace contextRef="#ctx0" brushRef="#br0" timeOffset="55153.404">19431 2444 113 0,'0'0'68'0,"0"0"-60"16,0 0-3-16,0 0-1 15,0 0 33-15,0 0-9 16,0 0-19-16,0 0 5 16,0 0-11-16,0 0 22 15,0 0 1-15,-4 0-18 16,-1 0-8-16,-3 2-3 0,-11 10 0 16,-10 4-2-1,-8 6 10-15,-8 0-2 0,-4-3 4 16,-2-5-6-16,-3-9 9 15,-2-5-10-15,1 0 3 16,-1-19-6-16,3-16 3 16,1-9-11-16,6-8 10 15,5-8-46-15,5-2 6 16,14-5 31-16,9 5 10 16,13-1 13-16,0 5-12 15,11 0 2-15,22 0-3 16,8 11-38-16,13 4 36 15,3 9-3-15,6 4-6 16,4 4-4-16,6 2-46 16,7 0-5-16,5 5 26 0,1-2 8 15</inkml:trace>
  <inkml:trace contextRef="#ctx0" brushRef="#br0" timeOffset="55445.4606">19685 1758 13 0,'0'0'54'15,"-44"159"-18"-15,8-69 9 16,1-2-33-16,-4-10 4 16,8-12 3-16,0-12-13 15,-3-7 13-15,3-10-8 16,-4-2-11-16,-5-3 18 16,-7-4-11-16,-9-2 6 0,-7-6 10 15,3-4-22-15,2-4 17 16,16-6-15-16,9-3 1 15,12-3 8-15,8 0-6 16,9 0-3-16,0 0-3 16,4 0-10-16,0 0-4 15,0 0-44-15,0 0-23 16,0 0 35-16,0 4 11 16,0-3 8-16,0 3-12 15</inkml:trace>
  <inkml:trace contextRef="#ctx0" brushRef="#br0" timeOffset="63169.4172">13682 17816 81 0,'0'0'195'0,"0"0"-105"16,0 0-67-16,0 0-15 15,0 0 11-15,0 0 19 16,0 0-13-16,-24-4-20 16,24 4-5-16,0 0 0 15,0 0 5-15,0 0 4 16,0 0 7-16,-5 0 9 0,-9 0-6 15,-12 15-9 1,-19 4-10-16,-15 1-12 0,-11 6-18 16,-16 1 12-16,-2-10 14 15,2 6 4-15,2-5 1 16,12-1 8-16,6-3 4 16,9 5-8-16,9-6 5 15,7-4-6-15,5-1-3 16,6 0-1-16,5-7 0 15,4-1-9-15,1 5-5 16,10-5-5-16,5 0 13 16,6 0-9-16,0 0-14 0,0 0-17 15,0 0-10 1,0 0 43-16,0-6 2 0,9-10 1 16,8-6 3-16,3 0-1 15,3-2 5-15,1-2 3 16,3 0 3-16,-3 3-3 15,-1 5-2-15,-7 8 2 16,-8 2 3-16,-3 4-3 16,-5 4 0-16,0 0 7 15,0 0-5-15,0 0 20 16,0 0 10-16,0 0 7 16,0 0 3-16,0 0-20 15,0 0 0-15,-23 22-9 16,-6 13-11-16,-4 7 3 15,2-2-1-15,-1 0 3 0,5 0 8 16,1-6-5-16,0-2-3 16,3-6-2-16,3-8-5 15,7-4 1-15,5-1 2 16,6-12-2-16,2-1-1 16,0 0-8-16,0 8-3 15,2 2 11-15,25 2 2 16,2 7 20-16,5-10-8 15,-3 4 8-15,-2 1-22 16,-4-2 0-16,-1-7-7 16,1 10-31-16,0-7-49 15,-2 0 9-15,0-4-68 0,-5-4-105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2:0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19654 1191 37 0,'0'0'50'0,"0"0"-2"15,0 0-1-15,0 0-6 16,0 0-10-16,0 0-23 15,0 0-8-15,0 0 0 16,0 0 10-16,0 0-5 16,0 0 5-16,0 0 7 15,0 0 10-15,0 0 3 16,0 0-4-16,0 0-5 0,0 0-7 16,0 0-9-1,3 0-4-15,3 0-1 0,9 0-4 16,14-4 4-16,12-8 2 15,12-3-2-15,3 0 0 16,4 1 0-16,0-4 0 16,5-3 1-16,-1 2-1 15,4-2 0-15,1-1 0 16,-3 7-1-16,-1-4-1 16,-5 4 2-16,-6 3-2 15,-5-2 2-15,-3 1 0 16,4 1-1-16,3-2 1 0,7 4-1 15,14-2 0 1,7 2-1-16,7 3 2 0,3-2-1 16,1 6 0-16,-1-2 1 15,-2 1-1-15,-4-1 1 16,-9 2 0-16,-5 1 0 16,-4 0-1-16,-2 0-3 15,0 2 2-15,4 0 2 16,4-2 1-16,8 2-1 15,12 0 0-15,9 0-2 16,8 0 2-16,0 0 0 16,-4 0 0-16,-4 0 0 15,-3 0-4-15,-10 0 4 16,-9 4 0-16,-10 3 1 16,-11-4-2-16,-1 3 1 0,2 0-1 15,6 2 1-15,5-2 0 16,2 2 0-16,5 0 0 15,-2-2 1-15,-7 1-1 16,-6-4 1-16,-7 1-1 16,-14 1 1-16,-3-2 1 15,-1 1-2-15,5 3 0 16,11 0 0-16,12 6 1 16,14 1-1-16,9 1 0 15,6 2 0-15,-2-2-1 16,1 1 2-16,-3 0-1 15,-7-1 1-15,-7-4-1 0,-11 2-1 16,-8-1 1-16,2 2-1 16,3 2 1-16,15 6 1 15,14 4 0-15,12 6 0 16,12 4-1-16,-2 0 0 16,-5 0 0-16,-11-4 4 15,-14 0-4-15,-9-6 0 16,-15-3 0-16,-14-4-3 15,-7-3 3-15,-6 0-1 16,0 0 0-16,7 3 1 16,10-1 0-16,8 3 2 15,4-4 2-15,-2-3-3 16,-7-2 5-16,-10-4 0 0,-16-1-5 16,-12-4 5-1,-11-3-3-15,-2 2 3 0,-2-2 7 16,0 0 10-16,0 0 6 15,0 0 1-15,0 2-6 16,0-2-6-16,0 0 5 16,2 0 1-16,-2 0 5 15,0 0-1-15,0 0-1 16,0 0-8-16,0 0-2 16,0 0-7-16,0 0-8 15,0 0 0-15,0 0-2 16,0 0-4-16,0 0 1 0,0 0-4 15,0 0-6 1,0 0 0-16,0 0 0 0,0 0-3 16,0 0-32-16,0 0-27 15,0 0-23-15,0 0-20 16,-4 0-100-16</inkml:trace>
  <inkml:trace contextRef="#ctx0" brushRef="#br0" timeOffset="2039.7785">30408 1215 92 0,'0'0'55'16,"0"0"-1"-16,0 0-6 15,0 0 29-15,0 0-22 16,0 0-17-16,17-51-18 16,-15 51-3-16,-2 0-12 15,0 0-5-15,2 0-12 16,-2 0-15-16,0 0-30 16,0 13-8-16,0 11 50 15,0 8 6-15,0 2 9 16,6-2 6-16,0-1 0 15,1-10-6-15,1-3 1 0,4-4 2 16,1-6 0-16,9-6-2 16,16-2 10-16,20 0 6 15,17-24-7-15,10-10-2 16,2-10-5-16,-6-2 0 16,-8 0-1-16,-13 4 0 15,-12 7 3-15,-11 10 7 16,-14 4 4-16,-10 11-8 15,-1 0-7-15,-8 6 11 16,-2 0 1-16,2 2-13 16,-4 2-2-16,2 0 0 15,-2 0 0-15,0 0 2 16,3 0-4-16,-3 0 4 0,0 0-1 16,0 0-6-1,0 0-28-15,0 0-38 0,0 0-84 16</inkml:trace>
  <inkml:trace contextRef="#ctx0" brushRef="#br0" timeOffset="7085.7161">15913 6527 162 0,'0'0'44'15,"0"0"-25"-15,0 0 10 16,0 0 6-16,0 0 27 15,0 0-26-15,0 0-17 16,0 0 22-16,0 0-26 16,0 0 7-16,0 0-8 15,0 0-7-15,0 0-14 16,38 0-9-16,27-4 9 16,29-6 0-16,22 0 10 15,11 0-3-15,2 0 0 16,2 1 2-16,-6 2-8 0,-9-3-7 15,-20 3-2 1,-27 2 15-16,-31 1-35 0,-21 4 9 16,-11 0 23-16,-6 0 3 15,0 0 23-15,0-2 21 16,0-2-15-16,-3-3-11 16,-4 2-15-16,1-4 3 15,-3 2-6-15,2-4 6 16,-2-1-12-16,-2 0 6 15,-5-2 0-15,-10-2-11 16,-10 0-13-16,-4 0-5 16,-4 1 14-16,7 4 15 15,11 2 5-15,10 4 5 0,8 3 4 16,8 0 6 0,0 2-20-16,0 0 0 0,0 0 0 15,0 0-26-15,0 0 18 16,0 0-30-16,24 6 25 15,12 9 8-15,4 5 9 16,-1-1-4-16,0 1 0 16,-6 4 7-16,-4-3-9 15,-5-3 2-15,-1 0 0 16,-3-4-3-16,-5 2 6 16,-1-1-3-16,-3-2 0 15,-5 1 6-15,-3-2-14 16,-3 4 8-16,-16 10-14 15,-44 11 7-15,-29 12 5 0,-11 3-27 16,15-10-117-16,31-14-31 16</inkml:trace>
  <inkml:trace contextRef="#ctx0" brushRef="#br0" timeOffset="27431.8592">26780 6825 0 0,'0'0'1'0,"0"0"20"15,0 0 35-15,0 0-6 16,0 0 1-16,0 0-39 16,0 0-8-16,0 0 2 15,0 0-2-15,0 0-4 16,0 0 0-16,0 0 2 15,0 0 13-15,0-5-4 16,0-3-9-16,3-1 0 16,-1 2 2-16,0 0 8 15,1 4 1-15,-1-4-13 16,-2 6 23-16,2-2-14 0,-2 3-1 16,0 0 13-16,0-1-17 15,0-3 20-15,5-2 1 16,-3-4-14-16,2-11 11 15,5-10-13-15,0-22-3 16,2-18-6-16,0-14-5 16,1-9 3-16,-4-5 1 15,-1 2-6-15,-1 0-2 16,2 7 9-16,-2 6 0 16,3 9 3-16,-1 7 3 15,4 0-6-15,1-3 3 16,10-1 4-16,4-2-4 0,2 0-3 15,2 4 0 1,0 1 8-16,-4 7 0 0,-5 10-7 16,-2 6-1-16,-8 10 6 15,-4 4-2-15,1 6-4 16,-5 2 0-16,-2 2-3 16,0 6 6-16,2 3-3 15,-4 5 0-15,2 4 6 16,-2 4-10-16,0 0 4 15,0 0 0-15,0 0-3 16,0 0 4-16,0 0-1 16,0 0 0-16,0 0 2 15,0 0-5-15,0 0 3 16,0 0 0-16,0 0-3 16,0 0 12-16,0-1-9 0,0-9 2 15,0-2 6-15,0-4-10 16,0-3 2-16,0 4 0 15,0-2-4-15,0 6 11 16,-2 0-7-16,-2 6 0 16,4 3 7-16,0-1-4 15,-2 3-3-15,2 0-4 16,0 0-2-16,-2 0-8 16,0 0-4-16,-5 0-11 15,-9 14 6-15,-7 12 16 16,-16 6 7-16,-14 5 0 15,-9 1 0-15,-4-5 9 0,4-2-9 16,5-4 0-16,5-6 7 16,3-4-5-16,7-4-2 15,4 1 0-15,12-6 2 16,9 0 3-16,9-5-5 16,6-3 0-16,2 0 3 15,0 0 1-15,0 0 0 16,0 0-3-16,0 0 17 15,6 0-17-15,25-9 19 16,14-15-20-16,12-12 11 16,4-4-23-16,-3-1 8 15,-5 0-16-15,-3 5 19 16,-8 4-12-16,-7 6 13 0,-4 7-6 16,-8 7 13-16,-5 2-13 15,-7 7 6-15,2-2 0 16,7 5-4-16,5 0-2 15,6 0 6-15,3 3-2 16,-1 14 4-16,2 10-11 16,6 2 9-16,-3 4 0 15,2-4-2-15,-5 0 8 16,-6-7-6-16,-6-4 0 16,-5-4 3-16,-7-5-3 15,-5-2 0-15,-1-3-8 16,2 5-24-16,0 3-114 0,3-5-63 15</inkml:trace>
  <inkml:trace contextRef="#ctx0" brushRef="#br0" timeOffset="35073.9943">23134 3976 44 0,'0'0'23'15,"0"0"16"-15,0 0 8 16,0 0-2-16,0 0-6 0,0 0-29 16,0 0 35-16,0-74-42 15,0 70-3-15,0 4 15 16,0 0-14-16,0 0 6 15,0 0-7-15,0 0-12 16,-11 0 12-16,-10-2-32 16,-8-2 27-16,-8-2 4 15,-3-5-5-15,-1-1 6 16,-1-5 0-16,-1-1 0 16,1 2 6-16,5 2 0 15,3 1-3-15,5 3 12 16,7 2-14-16,3 3 8 0,11-1-9 15,-3 2 0-15,1-2 13 16,-5-2-10-16,-7-3-3 16,-3 0 0-16,-6-4 1 15,7 3-2-15,2 3 1 16,6 2 0-16,9 1-5 16,3 6 5-16,2 0 0 15,2 0-1-15,0 0-16 16,-3 0 14-16,3 0-8 15,-6 0 4-15,-14 0 2 16,-14 0-6-16,-15 0 4 16,-14-4 6-16,-5 0-10 15,-1-5 9-15,1-2 2 0,8-1 0 16,11-2 1-16,9 2 4 16,12 3-5-16,5 0 12 15,7 1-7-15,3-4 22 16,4-5-16-16,0-6-11 15,0-9 7-15,3-6-7 16,-2-6 0-16,4-6-4 16,0 1 1-16,-1 3 0 15,3 2-6-15,2 2 3 16,0 3 6-16,0 8 5 16,0 4 5-16,5 6-5 15,3 4 0-15,6 4-8 0,-3 1 3 16,5 1-17-1,1 3 15-15,4 1-25 0,3 0 12 16,-1 3 12-16,3 3-10 16,-2-4 12-16,5 5 1 15,7-1 0-15,5-1-6 16,3 2 6-16,3 0 0 16,-1 0-1-16,-8 0-5 15,-9 0 1-15,-6 0 5 16,-7 0 0-16,-1 0-7 15,-3 0 7-15,1 0 0 16,5 3-1-16,-1 10 3 16,6 3-4-16,3 5 2 15,3 9 0-15,0 2-1 16,3 3 1-16,-8 2 0 0,-4-2 0 16,-2 0-10-16,-5-6 5 15,1 0 5-15,-5-6 0 16,3 0 2-16,2-4-2 15,-1-2 0-15,6-2 0 16,-4-1 5-16,1-2-8 16,-3 3 3-16,1-3 0 15,-6 2-5-15,1 3 4 16,-2 8-13-16,-2 5 11 16,3 6 6-16,1 4-6 15,5-4 3-15,1-4 0 16,1 0 1-16,3-6 1 0,4-2-2 15,2-2 0-15,2-1-9 16,-3-6 6-16,-6-2 3 16,-5-5 0-16,-8-5-3 15,-5 0 3-15,0 0-10 16,0 0 8-16,0 5-7 16,0 7 9-16,-12-3 5 15,1 5 3-15,-2 3 2 16,1 0-8-16,0 3-2 15,-9 1 0-15,-8-3-51 16,-9-1-53-16</inkml:trace>
  <inkml:trace contextRef="#ctx0" brushRef="#br0" timeOffset="41925.506">16528 10372 1 0,'0'0'62'0,"0"0"-5"16,0 0-5-16,0 0-21 15,0 0 5-15,0 0-24 16,0 0-1-16,0 0 12 15,3-3-10-15,-3 3 7 16,0 0-15-16,0 0 1 0,0 0 1 16,0 0-7-1,0 0 0-15,-5 8 10 0,-10 8-10 16,-1 6 9-16,-6 10-1 16,-9 9-6-16,-5 6 17 15,-6 8-18-15,-8 7 2 16,0-2 4-16,5-2-1 15,9-9-6-15,11-8 0 16,12-7 2-16,5 0-10 16,2-2 9-16,4 9-1 15,2 1 2-15,0 8 6 16,0 4-8-16,6 4 0 16,2 2 3-16,1 3-2 15,-1 1-1-15,4 2 0 16,1 2-2-16,3-5 2 0,4-10-1 15,2-11-6-15,1-9 7 16,-1-11-9-16,-7-7 9 16,2-4 0-16,-5-3-3 15,-3-2 8-15,1-5-5 16,-6 2 0-16,3-1 3 16,-3-2-1-16,-2 2-2 15,0-2 0-15,-2 0 21 16,2 0-10-16,0 0 15 15,6-14-16-15,1-6-4 16,3-3-7-16,0 0 1 16,1 0 0-16,-4 1-3 0,-4 0 13 15,-1 4-8-15,1 2-2 16,-1 2 2-16,-2 0 22 16,0 4-24-16,-2 4 8 15,0-1 12-15,0 7-10 16,0 0 8-16,3 0-18 15,-3 0 7-15,0 0-15 16,0 0-1-16,0 0-14 16,0 17 13-16,0 17-7 15,0 14 17-15,-7 6 18 16,-2 3-18-16,3-8 9 16,-2-3-9-16,6-8-9 15,2-11 7-15,-2-9-22 0,2-6 22 16,0-8-4-1,0-1 6-15,0-3 8 0,0 0-4 16,0 0 6-16,-6 0 27 16,-13 0-10-16,-14 0-4 15,-20 0-23-15,-12 0-8 16,-4 0 0-16,9 0 8 16,14 3-7-16,11 1-10 15,14-2-38-15,9-2 0 16,12 0-28-16,0 0-81 15</inkml:trace>
  <inkml:trace contextRef="#ctx0" brushRef="#br0" timeOffset="49485.3522">16567 14253 73 0,'0'0'50'16,"0"0"-49"-16,0 0-1 15,0 0 15-15,0 0 38 16,0 0 13-16,0 0-50 16,-2 0-1-16,2 0 9 0,0 0-5 15,0 0 18-15,0 0-21 16,0 0-7-16,-2 0 24 16,-1 0-30-16,0 5 7 15,-8 7-10-15,-13 15 9 16,-10 8-2-16,-10 15-7 15,-5 7 3-15,5 6 7 16,3 1-7-16,5 3-3 16,5 4 2-16,7 5 8 15,6-1-10-15,4-3 0 16,12-5 0-16,2-7-2 16,0-2 6-16,18 0-4 15,5-2 13-15,-1-3-12 0,2-4 11 16,-1-7-12-1,-4-6 1-15,-3-6 7 0,-3-4-2 16,-1-6-6-16,-1-2 4 16,1-2 5-16,-2 2-10 15,-1-5 1-15,3 1 0 16,-1-5-1-16,-3 0 2 16,-1-1-1-16,-5-2 0 15,1-6-2-15,-3 3-7 16,2-3 9-16,-2 0 0 15,0 0-2-15,0 0 2 16,0 0-1-16,0 0-12 16,2 0-34-16,-2 0-11 15,2 0-44-15,1 0-73 0</inkml:trace>
  <inkml:trace contextRef="#ctx0" brushRef="#br0" timeOffset="57134.925">20024 14471 23 0,'0'0'56'0,"0"0"-24"16,0 0 8-16,0 0 2 16,0 0 14-16,0 0-26 15,0 0 2-15,0 0 21 16,0 0-14-16,0 0 12 15,0 0-13-15,0 0-24 16,-2 0 18-16,2 0-32 16,0 0-4-16,0 0-3 15,-3 9-12-15,1 13 19 16,2 10-8-16,-2 4 16 16,2 4-17-16,-2 4 8 0,-3 0 1 15,1 7-4 1,0-5 9-16,-3 0-5 0,2 1 0 15,1-2-8-15,-1-5-7 16,1-5-18-16,0-12 10 16,1-5 20-16,1-6 1 15,0-4 2-15,0 1 0 16,0-4 6-16,-1 1 2 16,1 2-5-16,-3 0-1 15,3 2 11-15,-2-1-7 16,2-4-4-16,-3 2 1 15,3-2 2-15,-2-1 12 16,-4-4-16-16,-2 6 0 16,-1 2 22-16,-7-2-22 15,1 1 7-15,-2 3-8 0,1-6 5 16,-2 0-5-16,2-3 0 16,0 2 0-16,3-3 8 15,-6 0-3-15,4 0-5 16,-3 0 0-16,-1 0 9 15,2 0-6-15,-1 0-3 16,1 0 0-16,2 0 5 16,1-7 0-16,1 2 3 15,-3-2-6-15,-2 0 7 16,2-2-11-16,0 1 2 16,3 2 0-16,1 2-7 15,-1 0 9-15,4 3-2 0,-1 1 0 16,8 0 3-16,-1 0-8 15,5 0 5-15,0 0 0 16,0 0 4-16,0-3 1 16,0 3-5-16,-2-1 3 15,0-2 4-15,-4-2 8 16,-4-4-15-16,1 1 0 16,1-4 4-16,0 4 2 15,2-4 0-15,2-2-3 16,-3 0 9-16,5-8-19 15,0 0 7-15,2-5 0 16,0 1-2-16,0-6 9 16,0 1-1-16,11-10-5 0,3 2 9 15,-4-6-12-15,3 1 2 16,-1 5 0-16,-1 0-1 16,2 3 4-16,-1 7-3 15,-2 0 0-15,0 3 5 16,-1 3-13-16,-3 6 8 15,-2 8 0-15,-2 2 9 16,1 5-3-16,-1 2-3 16,-2 0-3-16,0 0-1 15,2 0-8-15,-2 0 9 16,3 0-9-16,-1 0 3 16,5 0-13-16,8-3 9 0,12-1 5 15,6 3 10-15,2-7-9 16,4 3 4-16,-6 0-7 15,-1 1 0-15,-10 2 1 16,-9 2 6-16,-6 0 0 16,-5 0 2-16,-2 0-5 15,2 0 3-15,-2 0 0 16,0 0-7-16,2 0 1 16,6 0 6-16,4 0-1 15,2 0 7-15,-3 0-7 16,0 0 1-16,-4 0-4 15,-4 0-3-15,-1 0 6 16,-2 0 1-16,2 0 0 16,-2 0 7-16,4 0-6 15,1 0-1-15,3 0-2 0,6-5-4 16,-3-2-19-16,1 2-1 16,-4 5 9-16,-6 0 2 15,1 0 8-15,-3 0 7 16,0 0 0-16,0 0-7 15,0 0 5-15,0 0 2 16,0 0 0-16,0 0-2 16,0 0-3-16,6 0-7 15,8 0 10-15,1 0-10 16,5 7 5-16,-2 0-56 16,0 2-110-16</inkml:trace>
  <inkml:trace contextRef="#ctx0" brushRef="#br0" timeOffset="69697.4843">29337 8283 12 0,'0'0'45'0,"0"0"-34"16,0 0 11-16,0 0 13 15,0 0-11-15,0 0 15 16,0 0-20-16,0 0-2 16,47-104 27-16,-45 98-26 15,-2 3 6-15,0-2 5 16,0 3-25-16,0 0 11 15,3 0-8-15,-1 2-4 16,-2 0 5-16,0 0-8 16,0 0-10-16,0 0 10 15,0 0-18-15,0 0 16 16,0 0-5-16,8 16 1 0,6 14 3 16,9 14 6-1,-4 7 0-15,4 5 6 0,-3 6-3 16,0-4 0-16,-4 0-6 15,4-2 2-15,-1-1-4 16,0-5 2-16,0-5 0 16,-1-3-2-16,-2-8-1 15,-3-7 0-15,-2-7-17 16,-6-9 8-16,0-4 2 16,-5-5 10-16,0-2 0 15,0 0 17-15,0 0-17 16,0 0 24-16,0 0-4 15,2 0-13-15,-2 0 32 16,2-2-27-16,5-19-12 16,3-11-2-16,9-9-34 0,-1 1 36 15,-1 0-1-15,1 1 4 16,-5 9-4-16,-3 10 1 16,-6 6 0-16,-2 11 25 15,-2 3-20-15,0 0 2 16,0 0-7-16,0 0-5 15,0 0-8-15,0 0 7 16,0 0-7-16,0 0 12 16,0 7-30-16,3 21 13 15,1 11 17-15,0 5 2 16,-4 0-2-16,0-2 1 16,0-4 0-16,0-7-4 0,0-10 10 15,0-5-6-15,0-6 0 16,0-6-17-16,0-4 13 15,-4 0 0-15,-19 0 4 16,-19 0 49-16,-14 0-42 16,-6-10-6-16,2-8-1 15,13 0 4-15,11-1 7 16,11 6-10-16,10 3 9 16,7 6 5-16,2-1-9 15,6 5-4-15,0 0-2 16,0 0-38-16,0 0-14 15,0 0-68-15,10 12 9 0,15 11 48 16</inkml:trace>
  <inkml:trace contextRef="#ctx0" brushRef="#br0" timeOffset="70597.4158">29322 10293 12 0,'0'0'99'0,"0"0"-76"16,0 0-23-16,0 0-6 16,0 0 6-16,0 0 3 15,-2 9 17-15,2 3-17 16,11 0 18-16,9 7 11 15,2 5-27-15,10 6 9 16,-1 6-1-16,4 5-11 16,1 0 12-16,-3 2-14 15,3-2 0-15,-3-2 7 16,-2-10-5-16,-2-2-2 16,-8-11 0-16,-5-7 6 0,-8-6-2 15,-6-3-1 1,1 0 6-16,-1 0 54 0,-2 0-22 15,2-6-7-15,-2-12-34 16,0-5-5-16,0 1-4 16,0-4 5-16,0 1 4 15,-2 1-11-15,-5-1 14 16,1 5-3-16,2 4 19 16,-2 8-13-16,4 2 21 15,2 4-22-15,0 2-1 16,0 0-8-16,0 0-3 15,0 0-5-15,0 0 0 0,0 0-36 16,0 12 30-16,16 10 10 16,1 2 8-16,4 2-1 15,-5-2 1-15,-1-2 0 16,-6-5 1-16,0-5 7 16,-2-2-5-16,-3 0-3 15,0 0 0-15,-4-1 9 16,0 2-9-16,0 1 0 15,-4 6-36-15,-25 4 21 16,-7 2-4-16,1 0 17 16,10 0-65-16,21-9-33 15</inkml:trace>
  <inkml:trace contextRef="#ctx0" brushRef="#br0" timeOffset="87352.825">19348 16223 38 0,'0'0'50'16,"0"0"-6"-16,0 0-14 15,0 0-17-15,0 0-2 16,0 0-11-16,0 0 5 15,159 0 9-15,-79 3-10 16,13 3 9-16,17 6-4 16,10 2 3-16,12 4 2 15,13 1-5-15,19 2 0 16,17-5 5-16,16 3-10 0,10-1 5 16,1-4-9-16,0 0 3 15,-2 0-3-15,-10 2 1 16,-9-2-1-16,-4 0 0 15,-7-2 1-15,-7-2-1 16,-1-2 0-16,-6-4-2 16,4 2-1-16,3-6-12 15,-2 0 4-15,0 0 2 16,-9 0-17-16,-6 0 10 16,-9 4-8-16,-12 5 4 15,-13-4 5-15,-13 2 4 16,-11-2 11-16,-7-1 1 0,-1 2 3 15,3-6-5-15,8 0 1 16,1 0 0-16,6 0 3 16,6-10-3-16,4 2 0 15,-4-1 1-15,-2 4 2 16,-15 1-3-16,-12 0 0 16,-12-2 1-16,-9 4-4 15,-4 0 3-15,-3 2 0 16,-4 0 0-16,-7 0 0 15,-3 0-2-15,-18 0-3 16,-2 0 3-16,-9 0 1 16,-4 0-2-16,-2 0 3 15,0 0 4-15,1-4-2 0,5 4 0 16,-2-4-2 0,-2 0 0-16,-1 0 3 0,-5 4-2 15,2-2 2-15,0 2 6 16,0 0-8-16,2 0 2 15,1 0-3-15,2 0 1 16,0 0 0-16,-3 0 3 16,0 0-4-16,-2 0 2 15,-2 0-1-15,0 0 10 16,0 0 3-16,0 0 5 16,0 0 15-16,0 0 0 15,0 0 5-15,0 0 5 0,0 0-21 16,3 0 8-1,-3 0-12-15,0 0-6 0,0 0 5 16,0 0-11-16,0 0-3 16,0 0-2-16,0 0 0 15,0 0-2-15,0 0 0 16,0 0 0-16,0 0-4 16,0 0 5-16,0 0-1 15,0 0 3-15,0 0 1 16,0 0-4-16,0 0 0 15,0 0 0-15,0-5 2 16,2 5-1-16,-2 0-1 16,0 0 2-16,0 0 0 15,0 0-3-15,0 0 1 16,2 0 0-16,-2 0 0 0,0 0 0 16,0 0 0-16,0 0 1 15,0 0 0-15,0 0 0 16,0 0-1-16,2 0 0 15,-2 0 3-15,3 0-3 16,-3 0 0-16,2 0-4 16,1 0 8-16,3 0-5 15,3-3 1-15,2-1 0 16,-2-1 1-16,-5 4 0 16,-2-1-1-16,-2 0 6 15,0 2-4-15,7-4-2 16,11-6 0-16,5 2-9 0,8 0 9 15,-4-3-16-15,-10 8 8 16,-5-1 6-16,-10 4-1 16,-2 0 3-16,0 0 2 15,0 0-1-15,0 0 5 16,0 0-6-16,0 0 0 16,0 0 9-16,0 0-5 15,0 0 4-15,0 0-8 16,0 0 0-16,0 0 0 15,0-5 0-15,0 5-2 16,0 0-1-16,0 0-12 16,0 0-16-16,0 0-48 15,0 0-68-15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3:55:06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10258 10249 48 0,'0'0'28'15,"0"0"-19"-15,0 0 4 16,0 0 52-16,0 0-18 16,0 0-33-16,0 0 5 15,9-6-18-15,-9 6 11 16,0 0 12-16,0 0-21 15,0 0 25-15,0 0-16 16,0 0-2-16,0 0 22 16,-15 0-26-16,-17 0 18 15,-17 0-16-15,-18 0-2 16,-20 0 1-16,-17 15-7 0,-22 4 0 16,-5-2-3-16,2 3 9 15,9-3-6-15,14-3 0 16,22-6 9-16,20-1-2 15,19-7 10-15,18 0 0 16,10 0-8-16,3 0-7 16,3 0-2-16,4 0 0 15,2 0-11-15,5 0 8 16,0 0-16-16,0 0-33 16,0-3 41-16,8-15-16 15,21-10-120-15,10-8 90 16,8 0 48-16,2 2 4 15,-4 2 4-15,-7 8-19 0,-9 6 19 16,-12 5 1 0,-7 5 0-16,-8 4 8 0,0-1-3 15,-2 5 22-15,0 0-4 16,0 0-6-16,0 0 12 16,0 0-27-16,-9 5 12 15,-21 20-3-15,-14 10-9 16,-18 14 18-16,-11 4-12 15,-3 2-6-15,13-9 9 16,19-14-7-16,19-15-4 16,21-10 13-16,4-5-6 15,0 1-2-15,0-1-5 0,7 5-12 16,12 3 7-16,8 2 10 16,2 0 0-16,-4 0 2 15,-3 0-3-15,-5 2-8 16,-3 9 4-16,-1 4-46 15,-1 4-86-15</inkml:trace>
  <inkml:trace contextRef="#ctx0" brushRef="#br0" timeOffset="3867.8131">16112 9226 168 0,'0'0'108'15,"0"0"-103"-15,0 0-4 16,0 0 4-16,0 0 47 16,0 0 11-16,0 0-25 15,0-16-30-15,0 14-8 16,2-6 2-16,19-6-2 15,21-10 0-15,26-10-3 0,26-7-1 16,24-3-6 0,9 0-9-16,7 2 0 0,-7 4 2 15,-13 5 2-15,-20 7 9 16,-25 5 1-16,-20 5-2 16,-16 4 4-16,-11 3 1 15,-6 1 2-15,-5 1 2 16,-4-1 1-16,0-1 3 15,-5-5-1-15,0 1-2 16,-2-6-3-16,0 0 0 16,0 0-2-16,0 4 1 15,-16 1 0-15,1 4 1 0,1 1 3 16,5 6 11 0,1 0-14-16,6 3-8 0,2 0 8 15,0 0-6-15,0 0-51 16,0 0 38-16,10 0 10 15,17 0 0-15,15 3 9 16,14 7 13-16,4 2 6 16,-4-1-13-16,-16 3-4 15,-13 7 1-15,-15 7-2 16,-12 16 1-16,-8 14 20 16,-34 12 28-16,-12 5-5 15,-1-7-25-15,-3-4-2 0,5-6-18 16,-5-11-15-1,-3-15-123-15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3:03:15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15316 4277 32 0,'0'0'29'15,"0"0"-29"-15,0 0 0 16,0 0 8-16,0 0 2 16,0 0 42-16,0 0-30 15,-31-56-9-15,28 48 1 16,1 0-10-16,0 0-4 16,2 2 21-16,-2 2-6 15,2 2 0-15,0 2-15 16,0 0-4-16,0 0-8 0,9 18-64 15,13 14 76-15,5 4 1 16,4 6 5-16,-4-1-3 16,-3-7-3-16,-1-5 1 15,-8-9-4-15,-4-8 5 16,-1-5-2-16,-6-7 3 16,0 0 0-16,12-21 52 15,20-25 32-15,22-24-83 16,21-18-8-16,15-11-9 15,7 1 13-15,8-1 6 16,9 12-4-16,4 13 1 16,3 13-3-16,-15 18 0 0,-15 8-11 15,-16 13-5-15,-24 8-7 16,-12 7 6-16,-14 7-12 16,-7 0-49-16,2 13-17 15</inkml:trace>
  <inkml:trace contextRef="#ctx0" brushRef="#br0" timeOffset="3595.5252">9126 11332 3 0,'0'0'26'0,"0"0"4"0,0 0-4 16,0 0-25-16,0 0-1 16,0 0-12-16,-2-2-17 15,23 2 29-15,20 0 18 16,10 0 10-16,23-2-9 16,22-3-16-16,22 3 6 15,24-4 26-15,3 1-26 16,-4-1 0-16,-8 2-9 15,-8 0 0-15,-7 0 1 16,-6-3 2-16,-2-1-3 0,0-2 0 16,11-6 3-1,11-4-3-15,10-2 0 0,12 2 0 16,2-1-2-16,-7 6-2 16,-15 4 1-16,-21-2-7 15,-20 6-4-15,-20 2 12 16,-15 1-3-16,-14 1 5 15,-9 0 3-15,-2-1 0 16,-5 0 4-16,-4-2 0 16,-1 3-5-16,-7 2 7 15,-10 1-9-15,-3 0 0 16,-3 0 15-16,0-2 10 16,0 2 12-16,0 0-8 15,0 0-21-15,0 0 9 16,0 0-17-16,0 0 0 0,0 0-4 15,0 0-4-15,0 0 4 16,0 0-8-16,0 0-23 16,0 0 7-16,0 0-19 15,0 0 10-15,0 0 7 16,0 0-21-16,0 0 3 16</inkml:trace>
  <inkml:trace contextRef="#ctx0" brushRef="#br0" timeOffset="18526.4893">23044 11191 59 0,'0'0'31'0,"0"0"23"16,0 0 0-16,0 0-10 15,0 0 0-15,0 0-30 16,0 0 1-16,0-2 1 15,0 2-14-15,0 0 7 16,0 0-9-16,0 0-6 16,0 0 1-16,0 0-14 15,0 5-11-15,3 16 28 16,3 7 2-16,1 1 0 16,4 0 0-16,0-2 0 15,3-4 1-15,-1 4 1 16,1-4-2-16,1-1 0 15,-1 1 3-15,-1-7-1 0,1-2-2 16,-4-2 0 0,-1-3-8-16,3-6 8 0,5-3 0 15,14 0 19-15,17-24-7 16,14-15 13-16,7-6-25 16,0 0 2-16,-7 9-1 15,-8 4 0-15,-7 4-1 16,-5 3 0-16,-2 4 8 15,-4-2-7-15,-2 6-1 16,-5-1 1-16,-6 2 15 16,-2 4-12-16,-5 3 3 15,-8 2 9-15,-3 5-16 0,-3 0 10 16,-2 2-10-16,0-2 0 16,2 2-10-16,-2-1 0 15,0 1-4-15,2 0-2 16,-2 0-27-16,2 0-37 15,-2 0-128-15</inkml:trace>
  <inkml:trace contextRef="#ctx0" brushRef="#br0" timeOffset="20829.7264">23638 7108 1 0,'0'0'42'0,"0"0"-16"15,0 0-23-15,0 0 15 16,0 0 33-16,0 0 12 16,0 0-41-16,2-28-7 15,-2 28 2-15,0 0-17 16,0 0 0-16,0 0-1 15,0 10-38-15,0 15-7 16,0 9 38-16,0 7 8 16,-12 4 12-16,6-3-8 15,-1-11-4-15,7-11 0 0,0-8 1 16,0-10-1-16,0-2 4 16,31-9 54-16,36-35 26 15,31-21-84-15,28-14-13 16,1-6 12-16,-11 7 1 15,-23 12-5-15,-24 15 5 16,-21 18 0-16,-13 8-6 16,-12 9 6-16,-6 9-29 15,1 5-45-15,-3 2-52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3:32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23416 8558 219 0,'0'0'0'16</inkml:trace>
  <inkml:trace contextRef="#ctx0" brushRef="#br0" timeOffset="30251.7257">8123 6721 24 0,'0'0'39'16,"0"0"-39"-16,0 0 0 15,0 0 1-15,0 0 20 16,0 0-1-16,0 0-10 0,-2 0-2 16,2 0 5-1,0 0 10-15,0 0 5 0,0 0-9 16,0 0-8-16,0 0-9 15,0 0 3-15,0 0-4 16,0 0-1-16,0 0-2 16,0 0-3-16,17 0 5 15,14 4 7-15,7 4 0 16,7-1-1-16,9 0-1 16,4 2-5-16,8-1 1 15,5-2 0-15,3 2-1 16,2 0 2-16,-5-1-4 15,3 2 4-15,1-1 0 16,-1-1-2-16,0 1 0 16,-3 1 0-16,3-3 1 0,-3-2 2 15,-3 1-3-15,2 0 3 16,-1-1 1-16,2-2-2 16,5 1 2-16,5-1-3 15,-1 1-1-15,-6 1 0 16,-3-1 0-16,-7 0-1 15,-4 1 1-15,5-3 0 16,2 2 0-16,5-3 0 16,1 0 2-16,3 0 2 15,-3 0 0-15,-2 0-4 16,-5 0 3-16,-6 0-1 16,-5 0 3-16,-1 0-4 0,-5 0 0 15,2 0-1-15,-6 0 0 16,-1 0-1-16,1 0 2 15,-1 0-1-15,1 0 0 16,-1 0 0-16,-1 0 1 16,-3 0-2-16,0-3 1 15,1 2 0-15,1-3 0 16,3 1 1-16,3 0 2 16,2-1-3-16,-2-3 1 15,-1 2-1-15,-5-2-1 16,-6 2 1-16,-5-2 1 15,-4 2 0-15,-3-2 0 16,3 4-1-16,-2-5 3 0,0-1-2 16,2 2 8-1,-4-3 1-15,-2 1 1 0,-8 1-4 16,-2 3 5-16,-2-4 3 16,0 4 2-16,2-5-7 15,5 1-2-15,0 0-8 16,-3-2 0-16,1 6 0 15,-6-1 2-15,-4 3-1 16,-1 3 4-16,-3-2 2 16,0 2 4-16,0 0 6 15,0 0 4-15,0 0-3 16,0 0-4-16,0 0-2 16,0 0-1-16,0 0-2 0,0 0 0 15,0 0 1-15,0 0-1 16,0 0 2-16,0 0-3 15,0 0-1-15,0 0-2 16,0 0-5-16,0 0 0 16,0 0-6-16,0 0-22 15,0 0-16-15,2 0-16 16,4 0-30-16,8 0-44 16,1 16 6-16</inkml:trace>
  <inkml:trace contextRef="#ctx0" brushRef="#br0" timeOffset="31234.4378">9324 11325 13 0,'0'0'12'0,"0"0"-12"16,0 0-2-16,0 0-3 15,0 0-2-15,0 0-4 16,0 0 11-16</inkml:trace>
  <inkml:trace contextRef="#ctx0" brushRef="#br0" timeOffset="32065.9638">9324 11325 23 0,'0'0'32'0,"0"0"-3"15,0 0-7-15,0 0-8 16,0 0-3-16,0 0-4 16,-2 0 9-16,2 0 5 15,-5 0-1-15,-1 0 7 16,-4 0-10-16,-5 0-12 16,-3-4 4-16,-1-3 23 15,-4-2-18-15,0 0-5 16,-1-2-2-16,-2 1-2 15,1-4-1-15,-2 0 6 16,5 0-1-16,-1-2 0 0,4 0-4 16,1 0 6-1,2-1-8-15,0 0-3 0,1 2 7 16,-1 4-2-16,-2-4-3 16,-4 1 0-16,2-1-1 15,-5 1-1-15,6-1 1 16,-2 2 1-16,5 3 0 15,3-1 1-15,3 1-1 16,2 5-2-16,4-1-1 16,2 2-3-16,2 0 1 15,0 1 3-15,0 3 5 16,0 0-3-16,0 0-2 0,0 0-3 16,0 0-1-16,0 0-3 15,0 0 0-15,0 0 0 16,0 0-3-16,0 0 1 15,0 0 1-15,2 3 4 16,10 7 3-16,3 4 0 16,5 3 1-16,5 4 2 15,-1 1-2-15,2-2 0 16,3 0 0-16,-4-2 4 16,0-1-4-16,-3 0 0 15,-4-5 0-15,0 0 0 16,-1-4 0-16,-1 2 2 15,-1-2-2-15,-3 0 0 16,1 0 0-16,-1-4 0 16,-1 1 0-16,-1 2 1 0,0-1-1 15,1 1 0-15,-3-4 3 16,2 3-3-16,-1-3 0 16,-3 0 1-16,3 1-1 15,-2-2 0-15,0 2 0 16,1 0 0-16,-1 0 0 15,0-1 1-15,2 1-1 16,-5-3 1-16,3 2 0 16,-5-2-2-16,0-1 0 15,-2 0 0-15,4 2 1 16,-1 1 0-16,4 1 3 16,-3 0-2-16,3-1 2 0,1 1-1 15,0 1-1-15,0-3-1 16,-1-1-2-16,2 1-2 15,0-2-34-15,4 2-47 16,-4 0-52-16</inkml:trace>
  <inkml:trace contextRef="#ctx0" brushRef="#br0" timeOffset="43469.9012">19171 4403 139 0,'0'0'12'16,"0"0"32"-16,0 0-39 15,0 0-5-15,0 0 0 0,0 0 3 16,0 0 8-16,0-20-5 16,0 20-6-16,0 0-3 15,0 0-3-15,0 17 6 16,0 6 8-16,8 10 15 16,3 0-16-16,1 6-6 15,1-5 0-15,-2-4 1 16,0-6-1-16,0-12-1 15,-2-6 1-15,-2-4 4 16,-5-2-2-16,1 0 7 16,-1 0 17-16,11 0 10 15,27-16 0-15,42-26-1 16,45-20-31-16,43-24-4 0,23-19-1 16,6-9-3-1,-7-6 0-15,-27 5 3 0,-34 19 5 16,-37 18-5-16,-36 25 5 15,-29 24-5-15,-13 15-1 16,-12 9-1-16,-1 5-18 16,5 0-56-16,10 0-67 15,14 11 34-15</inkml:trace>
  <inkml:trace contextRef="#ctx0" brushRef="#br0" timeOffset="44595.7096">23138 4634 117 0,'0'0'70'16,"0"0"-39"-16,0 0 9 15,0 0 22-15,0 0 1 16,0 0-7-16,0 0-4 16,-4-64-15-16,4 64-19 15,0 0-18-15,0 0-14 16,-3 0-21-16,3 23-54 15,0 12 70-15,0 11 19 16,0 4 1-16,9 1-1 16,11-3 0-16,3-6 0 15,2-15-1-15,1-6 2 16,-2-13 3-16,12-8 4 16,15-7 9-16,30-40-1 0,30-28-5 15,27-23-9-15,16-12-1 16,-4 1 3-16,-21 15-4 15,-34 26 3-15,-32 22 14 16,-25 20-2-16,-14 14-15 16,3 8-27-16,6 4-83 15,15 0-85-15</inkml:trace>
  <inkml:trace contextRef="#ctx0" brushRef="#br0" timeOffset="50069.8617">7021 8860 50 0,'0'0'54'0,"0"0"-34"16,0 0-9-16,0 0 9 0,0 0 11 15,0 0-8-15,0 0-2 16,0 0-3-16,0 0 9 15,0 0 6-15,0 0-7 16,0 0-15-16,0 0-11 16,0 0-2-16,4 0-2 15,15 0 4-15,10-13-2 16,6-1 1-16,3 2-6 16,5 0 7-16,1 2 0 15,5 0-2-15,7 0-1 16,0 1 2-16,1 4-1 15,-3-2 1-15,-7 0-1 16,-9 0 1-16,-11 3-2 0,-12 0 3 16,-6 3 3-16,-7-1 1 15,-2 2 7-15,0-7 19 16,0 0-1-16,0-9-17 16,0-9-12-16,-2-1-26 15,-16 1-1-15,1-1 21 16,-4 5 6-16,3 5 2 15,5 2 4-15,1 7 8 16,6 0 3-16,4 2-4 16,2 5-6-16,0-3-7 15,0 3-3-15,0 0-15 16,0 0-5-16,0 0 7 16,0 0-1-16,12 0 3 15,7 8 14-15,4 6 3 16,-1 0-3-16,-2 4 0 0,-2 1-3 15,-5 0-1-15,-4 1 3 16,-2 1 1-16,-3-1 0 16,3-1 1-16,-1 2 1 15,-1-2 1-15,-2 2 3 16,-1-3-2-16,-2-3-4 16,0 5 2-16,0-1-2 15,-16 5 5-15,-11 2-5 16,-9 0-17-16,1 0-26 15,4-2-21-15,6-5 5 16,10-4-6-16,5-2-17 16</inkml:trace>
  <inkml:trace contextRef="#ctx0" brushRef="#br0" timeOffset="55617.9655">19173 11209 32 0,'0'0'65'15,"0"0"-15"-15,0 0-4 16,0 0-11-16,0 0-8 0,0 0-1 16,0 0 4-16,2-4 2 15,-2 4-4-15,0-2-6 16,0 2-8-16,0 0-14 15,2 0 0-15,-2 0-9 16,5 0-2-16,1 0-11 16,5 8-3-16,5 10 18 15,-3 4 0-15,-1-1-1 16,-2-1 5-16,-5-2 3 16,-1-7 0-16,-1 1 0 15,-3-3-5-15,0-5 1 16,0 0-8-16,0-4-13 15,0 0 14-15,0 0 11 0,2 0 6 16,3 0 7 0,1 0-13-16,5-4 33 0,11-14-25 15,7-6-6-15,9-3-2 16,5-1 1-16,1 2 1 16,-1 4 2-16,-10 1-2 15,-6 2 9-15,-7 1 6 16,-4 2 1-16,-3 4-6 15,-5 2 11-15,-2 2 2 16,-2 1-13-16,-2 2-3 16,0 1-5-16,0-1-4 15,3 4 0-15,-1-3 0 16,3-3-5-16,4-2-1 16,4-3 4-16,4-1-5 0,-1 4 2 15,-5 1 5-15,-5 3 1 16,-5 3 4-16,-3 2 1 15,2 0 1-15,-2 0 0 16,0 0-5-16,0 0 0 16,0 0-2-16,0 0-2 15,0 0 0-15,0 0-26 16,0 0-60-16,0 9-90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3:03:55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25048 11526 103 0,'0'0'84'16,"0"0"-83"-16,0 0 0 16,0 0 22-16,0 0-21 15,0 0-4-15,0 0 0 16,0 0 2-16,0 4 3 15,0 9-2-15,0 4 18 16,0 5-1-16,0 10-9 0,0 13 17 16,-2 10 7-1,-4 11-10-15,-1 5 15 0,3 1-36 16,4-6 10-16,0-4 13 16,0-8-24-16,0-9 11 15,0-11-12-15,2-12 5 16,2-10-5-16,-1-6 2 15,-3-4-2-15,0-2 26 16,0 0 1-16,2 0 32 16,0-20-58-16,4-13 13 15,8-4-28-15,6-10-6 16,7-1 0-16,4 3 20 16,-4 4-39-16,-5 11 39 0,-7 10-1 15,-7 12 1 1,-6 6 22-16,-2 2-22 0,0 0-12 15,0 0 6-15,0 9-40 16,0 17 20-16,0 17 23 16,-16 6 3-16,-1 0-1 15,-4-3 4-15,1-3-3 16,3-9 6-16,-2-10 1 16,6-4 0-16,-3-8 2 15,5-6-8-15,-5-4 25 16,-1-2-9-16,-14 0 22 15,-10-4-20-15,-5-15-12 16,1-10-2-16,5-1 9 16,4-8-13-16,3 1 10 0,2 2-10 15,4 4-1-15,5 7 1 16,5 6 10-16,9 8-7 16,6 3-4-16,2 7-2 15,0 0 1-15,0-3-101 16,20-3-43-16,22-8-84 15</inkml:trace>
  <inkml:trace contextRef="#ctx0" brushRef="#br0" timeOffset="7555.1861">24357 10529 62 0,'0'0'58'0,"0"0"15"16,0 0-34-16,0 0 23 16,0 0-31-16,0 0 20 0,0 0-30 15,0-92 3-15,0 92 14 16,0 0-38-16,0 0-5 16,-2 0-1-16,-2 12-13 15,-1 15 16-15,-1 16 3 16,-1 7 0-16,0 7-4 15,-2 6 4-15,3 4 0 16,2 1-1-16,-1 7 6 16,5-3-11-16,0-4 6 15,0-8-19-15,2-14 18 16,5-11-19-16,-3-10 5 16,-2-11 5-16,0-7-7 15,-2-7 13-15,0 0 2 0,0 0 2 16,0 0-8-1,0 3 7-15,0-3 1 0,0 4 0 16,-12 1 2-16,-24-4 2 16,-22 0-4-16,-23-1 0 15,-10 0-2-15,-5 0 4 16,1-7-2-16,10-9 0 16,8 0 3-16,11 0-6 15,12-1 3-15,18 4 0 16,12 1 0-16,13 4 3 15,7 2-3-15,4 2 0 16,0 1-7-16,0-2 1 0,0 1-13 16,4 1-15-1,7 0 21-15,3 1-17 0,1 2 17 16,-1 0 8-16,-4 0-2 16,-3 0 2-16,-2 0 4 15,-3 0-3-15,-2 0 1 16,0 0 0-16,0 0 3 15,0 0 6-15,0 0 3 16,0 0 24-16,0 0-18 16,0 0-6-16,-14 0 0 15,-3-2-6-15,1-2-3 16,5 2 0-16,4-2 3 16,7 1 13-16,0 2-15 15,-2-3 2-15,2 0-3 16,0-1 3-16,0 0-6 0,0 1-3 15,0 1-15-15,0 3 10 16,0-3-3-16,0 3 1 16,0 0 11-16,5 0-11 15,4 0 7-15,1 0 6 16,7 0 0-16,-7 0-3 16,1 0 3-16,-6 0 0 15,0 0 11-15,-3-2-3 16,-2 2 11-16,0 0 0 15,0 0-15-15,0 0 1 16,-2 0-5-16,-29 10-2 16,-15 14 2-16,-16 10 3 0,-2 2 7 15,6-5-8-15,13 1 4 16,16-12-2-16,13-6-4 16,8-7 0-16,6-1-4 15,2-2 4-15,0-4-3 16,0 2 0-16,10 3 3 15,33-2 15-15,17 3 6 16,9 2-9-16,-11 5-12 16,-16 3-1-16,-26 5-31 15,-16 7-94-15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5:07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8100 9293 43 0,'0'0'41'0,"0"0"-37"16,0 0 1-16,0 0 44 0,0 0-9 15,0 0-10-15,0 0-3 16,0 0-15-16,-4 0 20 15,-16 0-27-15,-16 0-4 16,-18 0 56-16,-26 0-57 16,-20 0-6-16,-9 0 4 15,-5 0-15-15,2 7 15 16,8-5-5-16,8-2-3 16,20 0 0-16,22 0 20 15,21 0-8-15,18-2 30 16,11-2-23-16,4 4 22 15,0 0-31-15,0 0 0 16,0 0-8-16,0 0 4 0,0 0-18 16,0 0-1-16,0 0-14 15,0 0 35-15,0 0-8 16,0 0 10-16,0 0-8 16,0 0 12-16,0 0-4 15,0 0 0-15,0 0 3 16,0 0-2-16,0 0-1 15,0 0 0-15,0 0-6 16,0 0 5-16,0 6 1 16,0 20-1-16,0 11 6 15,0 4-2-15,2 3-3 16,-2-1 0-16,0-9 0 0,0-10 0 16,0-11 0-16,2-4 0 15,-2-7 9-15,0-2-6 16,2 0 0-16,-2 0 1 15,0 0 37-15,2 0-27 16,-2 0 0-16,0 0-7 16,0 0-4-16,0 0-6 15,0 3 2-15,0 2-7 16,2 7 1-16,1 3 4 16,1 4 3-16,-2 1-1 15,0-1 7-15,3-5-6 16,-5-2 0-16,0-5 5 15,2 3-12-15,-2 2 7 0,0 5 0 16,0 0-4 0,0 5 10-16,0 2-7 0,0 1 1 15,0 1 0-15,0-4-1 16,-2 0 1-16,-1-4 0 16,3-2-3-16,0 2 7 15,0-4-6-15,0-2 2 16,0 0 0-16,0-3-10 15,0-2 5-15,0 0 3 16,0-7-4-16,0 0 6 16,0 0 0-16,0 0 0 15,0 0 1-15,0 0 6 0,0 0-7 16,0 0 0 0,0 0 0-16,0 0 5 0,0 0-7 15,0-7 2-15,0-9-42 16,0-7 36-16,10-1 3 15,5-5 1-15,3-2-2 16,4-1-17-16,-2 4 21 16,1 7 0-16,-4-2 0 15,1 6 3-15,-3 0-3 16,-1 7 0-16,-7 3-5 16,-3 7 12-16,-4 0-1 15,0 0 0-15,0 0-6 16,0 0 25-16,0 0-20 15,0 0 0-15,0 0-3 16,0 0-2-16,0 9 0 0,-2 19 0 16,-13 9 1-16,-6 3 19 15,1 1-20-15,1-3 0 16,2-6 9-16,7-9-3 16,1-9-6-16,4-5 0 15,3-4 2-15,-1-1 0 16,3-4-2-16,0 0 0 15,-2 0 18-15,0 0-6 16,0 0 28-16,-7 0-1 16,0 0-20-16,-8 0-4 15,-6-7-13-15,0-2-2 16,0-3 5-16,-6-1 2 0,-3-4-5 16,-4-4-2-16,0 0 10 15,3 1-2-15,6 2-6 16,10 4 22-16,3 4 13 15,8 1-24-15,1 7 18 16,5 1-14-16,0-1-17 16,0 2 13-16,0 0-13 15,0 0 0-15,0 0-3 16,0-2 9-16,0-1-6 16,-4 1 0-16,0-2 2 15,-2 0-10-15,0 0 8 16,2 0 0-16,-1 3-12 15,3 1 1-15,0-3-7 0,2 3-24 16,0 0-58 0,0 0-69-16</inkml:trace>
  <inkml:trace contextRef="#ctx0" brushRef="#br0" timeOffset="4844.2037">8638 13353 35 0,'0'0'41'0,"0"0"-22"15,0 0 30-15,0 0 4 16,0 0 3-16,0 0-7 16,0 0-27-16,0 0 9 15,0 0-18-15,0 0-10 16,0 2 17-16,0 0-15 16,0-2-5-16,0 0 12 15,0 0-10-15,0 1 16 0,0 1-9 16,-16 1 0-1,-13 1-2-15,-9 0 0 16,-11-3-4-16,-14 4 1 0,-8-1 5 16,-3-2-7-16,1 2-2 15,2-2 1-15,9 0-1 16,6-2 8-16,4 0 0 16,8 0 6-16,3 0-10 15,4 1 4-15,3-1-3 16,8 5-4-16,-1-3 10 15,4 3-11-15,2-5 0 16,2 3-3-16,-3 1 6 16,0 0-9-16,0 2 1 15,-5-2-1-15,4-2-6 16,6 1 12-16,1-3 0 0,5 0 2 16,1 0 7-16,4 0-7 15,4 0-2-15,0 0 4 16,2 0-10-16,0 0 6 15,-2 0 0-15,2 0-1 16,0 3 10-16,0-3-9 16,0 0 0-16,-3 0 0 15,3 0-7-15,0 0 12 16,0 0-5-16,0 0 2 16,0 0 9-16,0 0-9 15,0 0-2-15,0 0 0 16,0 0-4-16,-2 0 4 0,2 0 0 15,0 0 2 1,-2 0 6-16,2 0-3 16,0 0-4-16,0 0 2 0,0 0 27 15,-2 0-26-15,0-3 11 16,-3-16-15-16,2-9-34 16,3-9 29-16,0-11-5 15,0-10-11-15,0-8 18 16,8-7-35-16,5-4 16 15,1 1 15-15,-4 0 0 16,1 5 7-16,-1 3 0 16,-2 3 3-16,1 6 4 15,-2 5-3-15,-2 0 3 0,-1 3 11 16,-2 3-15 0,0 2 24-16,-2 2-20 0,0-2 0 15,0 4-8-15,0 0 1 16,0 3 0-16,0 6 1 15,0 6 5-15,0 5 3 16,0 4 0-16,0 4-9 16,0 2 8-16,0 3-8 15,0-2 0-15,0-1-4 16,0-2-9-16,0 0 10 16,0 0-9-16,3 1 12 15,1 1-7-15,-4-1 7 16,0 1 0-16,0 6-5 15,0 0 18-15,0 4-3 0,0 2-3 16,0 0-1-16,0 0 0 16,0 0-6-16,0 0 0 15,0 0-4-15,0 0 1 16,0 0 0-16,0 0 3 16,0 0-9-16,0 0 1 15,0 0-8-15,0 0 0 16,0 0 13-16,0 16-17 15,-4 7 20-15,-7 3 0 16,-5 3 3-16,1 1-4 16,-4 1 1-16,3-6 0 15,-1 3 1-15,1 0 7 16,3 0-8-16,-5-1 0 0,5-3 5 16,-3-2-9-16,1-6 4 15,6-4 0-15,2-6-2 16,2-4 8-16,3 0-6 15,2-2 0-15,0 0 3 16,0 0-7-16,0 0 4 16,0 0 0-16,0 0-5 15,0 0-13-15,0 0 9 16,0 0-7-16,0 0-13 16,0 0 24-16,0 0-33 15,0-10 7-15,23-20 29 16,10-12-6-16,5-7 8 0,1-1 0 15,4-1-14 1,-1 5 14-16,-3 0-11 0,-3 9 11 16,-10 4-5-16,-2 4 10 15,-6 5-5-15,-3 4 0 16,-1 1 3-16,-5 5 0 16,-5 3-3-16,-2 5 0 15,2 2-4-15,-2-3 8 16,0 2-4-16,0 1 0 15,0-1 3-15,-2 3-3 16,0 2 0-16,0 0 0 16,0 0-3-16,0 0 5 15,0 0-2-15,0 0 0 0,0 0 4 16,0 0-15 0,0 0 10-16,0 2-3 0,0 16-4 15,2 13 14-15,7 9-6 16,5 5 31-16,1 0-23 15,5-1 25-15,3-8-24 16,1-4-5-16,-2-4 7 16,-1-5-3-16,-4-8-8 15,-5-4 0-15,-4-4 6 16,-1-2-11-16,-3-1 5 16,0-3-16-16,0 3-1 15,-4-1-35-15,0 1-1 0,2 0-10 16,0 1-47-1,2 0 4-15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5:56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27663 15031 19 0,'0'0'29'15,"0"0"11"-15,0 0 2 16,0 0-8-16,0 0-6 16,0 0-10-16,0 0-2 15,2 0-13-15,-2 2-3 16,0-2-1-16,0 0-1 16,2 0 0-16,1 1-3 15,6 2 5-15,0 3 4 16,-1-2 23-16,0-4-3 15,-4 2-10-15,0 0 8 0,5 1-8 16,1 0-8-16,3 6 1 16,2-6 0-16,3 7-6 15,7 0 3-15,4 2 2 16,4 0 2-16,3 0 5 16,1 0-5-16,4 1 4 15,3 0 1-15,1-3 2 16,4 3 9-16,2-4 1 15,1 4 0-15,-2 0-14 16,4-4 6-16,-2 1-14 16,4 2 0-16,-2 2 0 15,5 4 8-15,-4-4 21 0,-3 4-25 16,-6-9-4 0,2 3 9-16,-4-1-4 0,3-2 3 15,5-3-10-15,0 1 0 16,0-3 1-16,-1-4-1 15,-2 4-1-15,0-4 0 16,-1 0-1-16,-4 0 1 16,-5 0-2-16,2 0 1 15,1 0-4-15,5 0 3 16,6 0-4-16,5-8-6 16,0-2-18-16,-4-6-3 15,-10 6 5-15,-9 1 8 16,-12 0 18-16,-7 1 2 15,2 2 3-15,2-6-3 16,3 1 0-16,-1-1 1 0,0 3 0 16,-2-1-1-16,-7 2 2 15,1 0 2-15,-1 2 1 16,-4-2-1-16,4-6-4 16,0 4 4-16,-3-2-4 15,1 0-4-15,0 5 4 16,-2-1 0-16,0 4 0 15,2-2 0-15,0 2 0 16,-2-4 2-16,2 0-1 16,0 7 8-16,-4-8 2 15,2 6-1-15,-5-2 13 16,1 3 0-16,2 2-4 0,1-4-6 16,1 0-9-16,3 0-2 15,1-2-2-15,1 2 1 16,1-4-1-16,-1 2 3 15,-6 3-3-15,-3 3 3 16,-3 0 1-16,-2-5 6 16,0 5 3-16,0 0 6 15,0 0 0-15,2 0-9 16,2 0 3-16,4-6 2 16,-4 2-5-16,0 0 2 15,-2 4 4-15,-2 0 1 16,0 0-7-16,0 0 0 15,0 0-5-15,0 0-5 0,0 0-2 16,0 0-10-16,0 0 2 16,0 0-7-16,0 0-4 15,0 0-15-15,0 0-65 16,0-4-86-16,-2-5-204 16</inkml:trace>
  <inkml:trace contextRef="#ctx0" brushRef="#br0" timeOffset="25149.5932">24066 13000 50 0,'0'0'88'16,"0"0"-9"-16,0 0-10 0,0 0-34 16,0 0-23-16,0 0 10 15,0 0-22-15,-7-4 1 16,7 20 11-16,7 4-4 15,3 3 4-15,-3 2-12 16,5 1 3-16,-4 1-1 16,3 2-2-16,3-7 0 15,-3 1-3-15,-3-4 2 16,0-8 0-16,-4-1-3 16,1-6 2-16,-3-4-3 15,2 0 6-15,6 0-1 16,5-25 12-16,12-12-8 15,4-12 6-15,4-4 13 0,1-5-9 16,-3 0 17-16,-2 7-19 16,-2 3 5-16,-6 4 19 15,-5 7-24-15,-5 5 10 16,-4 6 1-16,-6 10-19 16,-1 6 26-16,0 3-20 15,-2 7-7-15,0-3-2 16,0 3-1-16,0 0-2 15,0-2-11-15,0 2-15 16,0 0 12-16,0 0-21 16,2 0 3-16,-2 0 11 15,2 0-16-15,-2 0 15 0,0 0-4 16,0 0-8 0,0 0 12-16,0 0-38 0,0 0-28 15,0 0-27-15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6:34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11326 5743 88 0,'0'0'15'0,"0"0"-15"16,0 0 0-16,-9 111 0 16,9-94 6-16,0-7 16 15,0-5 29-15,0-2-4 16,0-3 5-16,2 2-15 16,-2 0-26-16,0 0 23 15,0-2-12-15,0 2-1 16,0 1 22-16,0-3-38 15,0 0 6-15,2 0-11 16,-2 0 2-16,0 0-7 16,3 0 5-16,-3 0 0 0,0 0-1 15,0 0 6 1,0 0-5-16,0 0 0 0,2 0 8 16,2 0-8-16,0 0 0 15,2 0 0-15,-2 0 6 16,-4 0-1-16,0 0-5 15,0 0 0-15,0 0 10 16,0 0-17-16,0 0 7 16,0 0 0-16,0 0-10 15,0 3 13-15,0-3-3 16,0 0 0-16,0 0 10 16,0 0-15-16,0 0 5 15,0 0 0-15,0 2-10 16,0 0 9-16,0 4-2 0,0 2 2 15,0 5 2-15,0 2-2 16,-2-1 1-16,2-2 0 16,-2 1 0-16,-1-6 1 15,3 2-1-15,0 3 0 16,-3 0 6-16,3 1-8 16,0-2 2-16,0-3 0 15,0-4-3-15,0-2 6 16,0-2-3-16,0 0 8 15,0 0-4-15,0 0 16 16,6-6 9-16,31-25-2 16,21-17-22-16,18-10-3 15,6-4-2-15,-4 2 0 0,-13 6 5 16,-14 7-3-16,-10 8-2 16,-12 7 0-16,-10 6 10 15,-7 1-5-15,-3 9 22 16,-7 2 8-16,0 4-33 15,0 4 19-15,-2 2-21 16,2 1 0-16,0 3-9 16,-2-3 9-16,3 3 0 15,-3-4-2-15,0 2 11 16,2 0-12-16,-2 1 3 16,2 1 0-16,-2-2-3 15,0 2 3-15,0 0-3 0,0 0 3 16,0 0-33-1,0 0 2-15,0 0-54 0,7 0-75 16,0 2-69-16</inkml:trace>
  <inkml:trace contextRef="#ctx0" brushRef="#br0" timeOffset="1393.6567">11453 8923 119 0,'0'0'92'0,"0"0"-75"16,0 0 18-16,0 0 19 15,0 0-15-15,0 0 15 16,0 0-34-16,0 2-11 15,0-2 19-15,2 0-16 16,-2 0 16-16,0 0 5 16,0 2-27-16,0-2 22 15,0 0-28-15,0 0 0 16,0 3-3-16,0-1-3 16,0 7-7-16,7 11-26 15,4 9 30-15,0 6-1 16,1 4 10-16,-2-4 0 0,-3 2-5 15,-1-5 5-15,-3-2-2 16,0-4-1-16,-3-1-25 16,0-10 20-16,0-5-21 15,0-3 17-15,0-6 7 16,0-1 1-16,0 0 4 16,2 0 11-16,2 0-7 15,3-4 37-15,13-32-14 16,13-17-24-16,11-25-3 15,12-14-19-15,2-6 14 16,0-2-12-16,0 5 6 16,-2 11 6-16,-5 8 5 15,-4 9 0-15,-7 12-3 0,-7 11 8 16,-6 9 6-16,-9 14-3 16,-5 5-7-16,-3 6 19 15,-6 6-20-15,-4 1 0 16,2 2-7-16,-2 1 7 15,0 0-10-15,0 0-27 16,0 0-41-16,0 8-11 16,-13 16-27-16,-9 3-12 15</inkml:trace>
  <inkml:trace contextRef="#ctx0" brushRef="#br0" timeOffset="6532.0132">1107 8179 6 0,'0'0'17'0,"0"0"5"15,0 0-13-15,0 0-6 16,0 0-3-16,0 0-7 16,0 28 7-16,-7 14 25 15,5 23-3-15,-2 23 12 0,2 16-26 16,2 14 19-16,0 11 1 15,0 4-23-15,0 3 9 16,0-1-14-16,8-6 6 16,2-15-13-16,1-8 4 15,2-15-13-15,-1-17 10 16,-2-19-38-16,-3-18 43 16,-3-19 1-16,-1-8 0 15,-1-8-4-15,-2-2 5 16,0 0-1-16,5 0 16 15,-3 0-16-15,0 0 0 16,9 0-2-16,7 0 6 16,11-12 5-16,7-2-9 0,6-1 0 15,0 3 2 1,0-2 5-16,1 7-7 0,-1-1 1 16,2 2 2-16,6 0 9 15,6 4-10-15,8 2 2 16,7-3 5-16,8 3-8 15,6-5 5-15,6-4 3 16,5-3-6-16,-3-3 17 16,1-2-11-16,2 3 1 15,-1-1 7-15,-6 3-16 16,-10 4 5-16,-15 4-6 16,-16-1 1-16,-11 5-7 0,-5-3 6 15,-6 1 0 1,-1 0-6-16,-1 0 10 0,1-3-4 15,1 5 0-15,3-3 4 16,0-1-6-16,0-1 2 16,0 2 0-16,1 1-3 15,-1 2 6-15,2 0-3 16,-4 0 0-16,2 0 3 16,-4-4-7-16,-2 2 4 15,2 0 0-15,-1 0-1 16,5 0 2-16,5-2-1 15,8 0 3-15,3 0 4 16,-1 1-10-16,-3 0 3 16,-6 3 0-16,-8-2-4 15,-7 2-2-15,-2 0 6 0,-5 0-2 16,3 0 5 0,1 0-7-16,3 0 4 0,1 0 0 15,-2 0 0-15,-5 0 4 16,-7 0-4-16,-7 0 0 15,0 0 2-15,0 0 5 16,0 0 34-16,0 0-3 16,0 0 16-16,0 0-23 15,0 0 0-15,0-7-24 16,-2-4-6-16,-7-5-2 16,1-10-8-16,0-8 9 15,-1-15 0-15,-3-16 3 0,-1-10-7 16,-5-17-2-1,-3-12-24-15,0-5 8 0,3 1 6 16,3 4 16-16,6 7 16 16,0 10-16-16,4 4 5 15,5 13-5-15,0 12 9 16,0 10-7-16,0 9-2 16,0 3 0-16,0 7-10 15,0 2 10-15,0 8 0 16,0-2 6-16,0 5-2 15,0 2 10-15,-8-2-14 16,-5 2-6-16,1 2 5 16,1 3 2-16,5 2 10 0,1 1 2 15,2 2-8-15,1 1-1 16,0 0-4-16,2 3 0 16,-4-3 0-16,-3-1 0 15,-7 3-11-15,-15 1-24 16,-19 0-36-16,-28 8 14 15,-24 20 14-15,-17 2 12 16,-5-7 24-16,-1-4-12 16,3-6 19-16,-7-1 4 15,-6-3 0-15,-4 3-5 16,4 4 1-16,5 0 0 16,13 4 1-16,3 4-1 15,8-1 0-15,12 0-1 16,12 0-2-16,11-4 3 0,13 2-18 15,15-9-7-15,20-5 22 16,11-3 3-16,10-4 10 16,0 0-10-16,0 0-6 15,0 0 6-15,-2 0 5 16,-5 0-5-16,-5 3 16 16,-9 4-16-16,-6 1 0 15,-2-1-1-15,0-1 5 16,12-2 4-16,3-2-4 15,10 0-1-15,4-2-3 16,0 0-1-16,0 0-24 16,0 0 8-16,2 0-21 0,14 0 17 15,8 0-56-15</inkml:trace>
  <inkml:trace contextRef="#ctx0" brushRef="#br0" timeOffset="8623.8106">11645 13686 95 0,'0'0'79'0,"0"0"-44"16,0 0-32-16,0 0 22 16,0 0 48-16,0 0-15 15,0 0-36-15,6 84-15 16,-3-68-7-16,-1-4 19 15,2 0-8-15,-2-2 4 16,3 4 22-16,-3-2-25 0,-2 6 12 16,0 1-7-16,0 4-11 15,0 1 16-15,0 1-22 16,0-5 1-16,0-3 14 16,0-5-12-16,0-3 0 15,0-6-3-15,0 2-2 16,0-5-3-16,7 0-1 15,15-17 4-15,21-32 0 16,19-28 4-16,16-22-4 16,4-5-3-16,-5 9-13 15,-11 12 14-15,-10 13 8 16,-5 12-1-16,-6 3-3 16,-1 7-5-16,-3 7-28 15,-8 5 1-15,-8 9-15 16,-6 3 27-16,-5 7-25 0,-3 2-24 15,-5 5-1-15,-1 4-23 16,-1 5 1-16</inkml:trace>
  <inkml:trace contextRef="#ctx0" brushRef="#br0" timeOffset="33409.4575">20209 8675 105 0,'0'0'46'16,"0"0"-44"-16,0 0 45 15,0 0 19-15,0 0-7 16,0 0 16-16,0 0-30 16,0 1 7-16,0-1 2 15,0 0-25-15,0 0 22 16,0 0-34-16,0 0-17 15,0 0 21-15,0 0-14 16,0 0-4-16,-6-15 6 16,-6-26-9-16,-3-21-8 0,-3-22-12 15,3-14 18 1,-1-3-10-16,3 3 2 0,-1 11 10 16,-1 14 0-16,3 6 7 15,1 9 5-15,0 5-12 16,4 9 4-16,2 5 15 15,3 11-17-15,0 10 10 16,2 6-12-16,0 8 11 16,0 1-19-16,0 3 8 15,0 0-1-15,0 0-13 16,-2 0 5-16,0 0 0 16,0 0-5-16,-3 0-24 15,-4 5 24-15,-9 21-26 0,-6 13 40 16,-12 12-1-16,3 2 4 15,2-5-3-15,6-7 0 16,9-6 8-16,5-7-21 16,0-4 13-16,4-7-14 15,0-2 9-15,5-7-14 16,0-2 2-16,2-3 11 16,0-3-5-16,0 0 11 15,0 0 4-15,0 0 9 16,0-12 28-16,11-15-20 15,12-11-21-15,3-6 0 16,1 0 0-16,2 5-2 16,-2 7 2-16,-2 6 0 15,-6 6-4-15,-3 7 8 0,-5 2-4 16,-4 8 0-16,-5 0 7 16,-2 3-16-16,0 0 9 15,0 0-27-15,7 0 25 16,4 22-21-16,4 10 23 15,3 8 7-15,5 6-3 16,2 7 7-16,6-4-11 16,6 2-25-16,12-7-17 15,9-10-67-15,14-12-77 16</inkml:trace>
  <inkml:trace contextRef="#ctx0" brushRef="#br0" timeOffset="34497.4032">22664 8747 174 0,'0'0'106'16,"0"0"-68"-16,0 0-16 15,0 0 40-15,0 0 40 16,0 0-41-16,0 4 0 15,0-4-9-15,0-7-14 16,0-22 5-16,0-15-43 16,0-17 0-16,0-17-8 15,-2-24 13-15,-2-13-10 0,2-1-1 16,0 14-5-16,-2 22 9 16,-3 21 4-16,3 17 0 15,0 12 8-15,2 12 1 16,-2 8 4-16,4 6-15 15,0 4 8-15,-2 0-24 16,2 0 16-16,0 0-18 16,-2 0 10-16,0 2-48 15,-7 28 4-15,-9 19 35 16,-6 13 17-16,-10 7 11 16,1-2-11-16,4-9-3 15,7-9-3-15,6-14-22 0,7-10 12 16,1-10 5-16,2-5-34 15,4-7 27-15,2-3-18 16,0 0 36-16,0 0 4 16,0 0-4-16,0 0 14 15,0 0-4-15,0 0-10 16,0 0 48-16,16-22-36 16,13-12-1-16,11-12-11 15,7-1-5-15,2-1 5 16,0 4 0-16,-5 4 10 15,-7 4-11-15,-6 8 5 16,-11 6 3-16,-4 4 19 16,-6 3-18-16,-1 5 16 0,-2 6 0 15,-4 3-23 1,-3 1-1-16,0 0-9 0,0 0-18 16,4 0 21-16,5 10-14 15,11 16 20-15,9 11 2 16,11 9 6-16,11 9-16 15,16 11-19-15,18 0-97 16,15-11-78-16</inkml:trace>
  <inkml:trace contextRef="#ctx0" brushRef="#br0" timeOffset="35605.3707">26513 8851 175 0,'0'0'89'16,"0"0"-64"-16,0 0 37 15,0 0 7-15,0 0 20 16,0 0-4-16,0 4-49 16,0-8 22-16,0-22-58 0,9-18 8 15,4-11-19 1,3-14 11-16,-7-14-6 0,-3-6-9 16,-3-6-33-16,-3 3 47 15,0 5 1-15,0 17 4 16,0 12 21-16,0 20-20 15,0 13 2-15,0 13-4 16,0 11 7-16,0 1-20 16,0 0 7-16,0 0-36 15,0 0 8-15,-11 24-60 16,-16 23 51-16,-11 16 33 16,-7 10 14-16,3-10-1 15,7-10-6-15,12-14 0 16,10-8-11-16,4-5 13 0,6-8-2 15,1-4 0-15,2-4-19 16,0-4 3-16,0-4-29 16,0-2 23-16,0 0 18 15,0 0 8-15,0 0 1 16,0-2 9-16,0-22-14 16,0-8-8-16,9-10-9 15,24-4 17-15,12-5-2 16,7 5 10-16,-1 8-8 15,-6 6 22-15,-8 8-13 16,-6 9 13-16,-6 2-5 16,-8 6 3-16,-5 6 24 15,-7 1-44-15,-1 0 1 0,-4 0-1 16,8 0-24-16,6 24 24 16,11 12 8-16,8 8 3 15,14 5 7-15,13-4-18 16,21-4-13-16,16-5-39 15,9-12-101-15</inkml:trace>
  <inkml:trace contextRef="#ctx0" brushRef="#br0" timeOffset="52317.4489">19975 7127 31 0,'0'0'48'0,"0"0"7"15,0 0-21-15,0 0-3 16,0 0-12-16,0 0-8 15,0 0 16-15,0 0-13 16,100 5-11-16,-73-1 17 16,2-1-13-16,-2 0 4 15,2-3-5-15,2 0 3 16,2 0-3-16,5 0-1 16,5 0-5-16,-3 0 14 15,-3 0-10-15,0 0-4 16,-11 0 0-16,-6 0 9 15,-9 0-8-15,-6 0-1 0,-3 0 0 16,-2 0 35-16,0 0-31 16,0 0 15-16,0 0-6 15,2 0-8-15,-2 0 0 16,0 0-5-16,0 0 0 16,5 0-12-16,-1 0 14 15,3 0-2-15,-5 0 0 16,0 0 11-16,-2-1-2 15,0-6 0-15,0-3 1 16,0-6-10-16,-13-4-23 16,-10 2 0-16,-3-2 22 15,4 4 1-15,2 2 2 16,3 2 7-16,9 3-1 0,4 2 16 16,-1 3-17-16,5 2 0 15,0 2-4-15,0 0 4 16,0 0-14-16,0 0 3 15,0 0-6-15,0 0 2 16,0 0-3-16,0 0 4 16,0 0 6-16,0 0-18 15,0 0 17-15,5 0-7 16,5 0 9-16,4 6 0 16,1 6 0-16,1 0 0 15,2 4-1-15,-2 0 8 16,-3 2-10-16,-2 2 3 0,-2-2 0 15,-2 0-1-15,-1-1 2 16,-1-3-1-16,0-4 0 16,-5-5 6-16,0-2-9 15,0-1 3-15,-10 3 0 16,-32 4-1-16,-20 3-7 16,-15 1-76-16,6-4-99 15</inkml:trace>
  <inkml:trace contextRef="#ctx0" brushRef="#br0" timeOffset="52901.4756">20129 6890 132 0,'0'0'90'0,"0"0"-88"15,0 0 32-15,0 0 18 16,0 0 4-16,0 0-12 16,0 0-44-16,0 0 11 15,0 0-11-15,0 0 5 16,-2 12-4-16,-19 13 7 15,-12 4 12-15,-7 3-1 16,-5-2-15-16,7-3 4 16,7-6-8-16,8 1 3 15,11-4-8-15,1-2 5 0,3-4-3 16,8-1-3-16,0-2-14 16,0 3 4-16,6 4 4 15,23 1 12-15,6 3-8 16,5-3 8-16,0 0-4 15,-9-3-4-15,-6-2-18 16,-9 2 7-16,-10 0-51 16,-6 2-12-16,0 3 51 15,0-1-31-15</inkml:trace>
  <inkml:trace contextRef="#ctx0" brushRef="#br0" timeOffset="70273.3721">26547 11171 39 0,'0'0'78'15,"0"0"-56"-15,0 0-20 0,0 0 48 16,0 0-10 0,0 0 41-16,0 0-32 15,0 0-41-15,0-61 42 0,0 61-23 16,0 0-4-16,0 0 21 16,0 0-38-16,0 0 16 15,0 0 3-15,0 0-24 16,0 0 19-16,0 0-20 15,0 0-6-15,0 0-3 16,0 0-11-16,-3 7 6 16,1 21 0-16,-3 16 14 15,-1 14-2-15,-5 9 2 16,2 2 0-16,-4 2-2 16,4-3 9-16,-3 0-7 15,4 2 0-15,1 0 8 0,3 1-8 16,-2 0 0-16,4-8 0 15,2-5 5-15,0-5-3 16,-2-6-2-16,0-2 0 16,-2-10 0-16,-1 0-11 15,-3-5 1-15,0-4-10 16,4-6 19-16,0-4-17 16,4-6 18-16,0-4 0 15,0-2-6-15,0-4 3 16,0 0 3-16,0 0 0 15,0 0 24-15,0 0-21 16,0-4 16-16,6-12-19 16,8-4 0-16,3-4-6 0,8-2 6 15,2-3 0-15,6-2-8 16,5-1 5-16,1-1 3 16,-4 3 0-16,-6 3 11 15,-6 8-3-15,-10 3-5 16,-7 6 8-16,-2 3 23 15,-2 2-29-15,-2 3 24 16,0 2-17-16,0 0-8 16,0 0-8-16,0 7-24 15,-6 22 1-15,-19 19 14 16,-6 8 21-16,-2 2-8 16,4-7 0-16,7-9 13 0,4-10-13 15,7-7 0 1,2-11 0-16,2-5-7 0,5-5 8 15,2-4-1-15,0 2 5 16,0-2 0-16,-4 0 31 16,-10-6 11-16,-10-22-22 15,-17-11-16-15,-12-4-5 16,-7-3-4-16,0 0 0 16,4 5 9-16,11 6-9 15,10 4 1-15,12 11 2 16,12 6 39-16,7 8-39 15,4 3-6-15,0 3 1 0,0 0-87 16,0 0-17 0,4 0-84-16,11 5-1 15,4 7 28-15</inkml:trace>
  <inkml:trace contextRef="#ctx0" brushRef="#br0" timeOffset="80795.2686">22928 11122 73 0,'0'0'97'0,"0"0"-82"16,0 0 42-16,0 0 16 0,0 0-12 15,0 0 18-15,0 0-55 16,0 0 8-16,8-105 26 15,-8 99-40-15,0-1 7 16,0 6-4-16,0-1-19 16,0 2 7-16,0 0-9 15,0 0 0-15,0 0-8 16,0 0-11-16,0 14 8 16,0 23-1-16,0 24 12 15,-8 19-6-15,-13 14 6 16,-6 12 0-16,-4 3 2 15,2-5 6-15,2-7-8 16,6-13 0-16,8-11-15 0,7-12 13 16,3-15-28-16,3-14 6 15,0-14 22-15,0-10-36 16,0-6 27-16,0-2 11 16,0 0 0-16,0 0 19 15,0-4-19-15,3-20 4 16,14-8-8-16,8-8 10 15,8 0-6-15,9-4 0 16,1-1-3-16,-1 5-7 16,-6 3 10-16,-7 9 0 15,-11 8-1-15,-5 9 11 16,-4 8-10-16,-6 3 0 0,-1 0 7 16,-2 0-18-1,0 0 6-15,0 1-16 0,0 28 9 16,-23 17 9-16,-14 12 3 15,-11 0 10-15,0-5-10 16,3-13 0-16,7-5-4 16,3-11 11-16,1-5-13 15,-4-7 31-15,0-7-20 16,0-5 18-16,-1 0-18 16,2-2 23-16,8-24-14 15,3-9 0-15,4-11-1 16,1-5 6-16,6 3-15 15,5 8 1-15,4 10 4 16,6 12-1-16,0 10-8 16,0 3 0-16,0 5-11 0,-2 0-4 15,0 0-53-15,-5 0-65 16,-5 13-160-16</inkml:trace>
  <inkml:trace contextRef="#ctx0" brushRef="#br0" timeOffset="101817.2814">27059 15432 79 0,'0'0'13'0,"0"0"-12"15,0 0 4-15,0 0 46 16,0 0-21-16,0 0-16 15,0 0 9-15,0 0-8 16,0 0 18-16,0 0 3 16,0 0-22-16,0 0 1 15,0 0-15-15,-9 0 0 0,-4 0-5 16,-7 12 11-16,-7 6-7 16,-6-4 1-16,-3 4 0 15,-9 0-10-15,-3-1 10 16,-8 1 0-16,-4-3-6 15,-9 2 6-15,-5-8 0 16,-2 1 0-16,-2-5-7 16,3-5 1-16,0 0 1 15,4 0 5-15,5-5 13 16,-6-9-1-16,-1 0 10 16,-4 1-5-16,-2-6-10 15,0 1 9-15,4-2-16 0,5-4 0 16,6-4 14-1,8 2-3-15,7-6 9 0,10 2 16 16,2 2-21-16,13-2 11 16,4-5-22-16,6 0 0 15,10-7 8-15,4-3-12 16,0-5-10-16,7-2 7 16,15-3 0-16,7-6-3 15,8-9 6-15,2-3 0 16,5-3 10-16,3 6-10 15,0 2 0-15,6 4 0 16,8 6 10-16,7 5-19 0,7 13 9 16,2 1 0-1,4 16-5-15,1 9 5 0,4 5 0 16,15 9-3-16,16 0 12 16,12 27-14-16,6 8 5 15,2 7 0-15,-4 6-7 16,-6 6 7-16,-11-1 0 15,-13 2 0-15,-16-3-14 16,-16 3 6-16,-15-6 4 16,-14-1-5-16,-7 1 5 15,-10 2-12-15,-16 6 12 16,-9 9 3-16,-5 10 2 16,-36 7 2-16,-18 9-3 15,-12 3 0-15,-5-11-1 16,-4-5 1-16,0-11-8 0,4-9 5 15,5-11-4-15,4-12 3 16,3-9 4-16,-2-10 0 16,-3-2 0-16,3-12 3 15,3-3-6-15,12 0-7 16,13 0-1-16,13 0-2 16,10-14-51-16,5-7-97 15</inkml:trace>
  <inkml:trace contextRef="#ctx0" brushRef="#br0" timeOffset="105370.8818">26999 11321 32 0,'0'0'46'0,"0"0"-2"0,0 0 25 16,0 0-47-1,0 0 7-15,0 0-2 0,0 0-4 16,20-64 10-16,-20 62-28 16,0 0 17-16,2 2 3 15,-2 0-22-15,0 0 15 16,0 0-18-16,0 0 0 15,0 0-2-15,0 0 10 16,0 0-8-16,0 0 0 16,0 0 4-16,0 0-16 15,0 0 9-15,0 0-14 16,0 2 16-16,0 22-34 16,0 15 35-16,0 11-3 15,0 9 10-15,0 8-7 16,-11 1 0-16,-5 3 0 0,1 1 28 15,1-2-26-15,1 1 2 16,-3 4-4-16,-3-5 9 16,-2-7-16-16,1-7 7 15,5-15 0-15,6-5 2 16,0 1-2-16,7-5 0 16,-1 0 0-16,3-2 11 15,0-2-10-15,0-3-1 16,0-4 0-16,0-4-3 15,0-2 7-15,0-3-4 16,0 0 0-16,0-3 6 16,0-2-11-16,0 0 5 0,0-3 0 15,0 0-8-15,0-3 10 16,0-1-2-16,0 3 4 16,0-3 2-16,0 0 7 15,0 0-6-15,0 0 1 16,0 0 32-16,9-4-22 15,9-15-2-15,7-9-16 16,8-4 5-16,7-4-11 16,5-3 6-16,-3-2 0 15,-2 1-6-15,-3 2 8 16,-6 5-2-16,-4 10 0 16,-12 6 7-16,-7 10-5 15,-6 3 6-15,-2 4-7 0,0 0-1 16,0 0-3-1,0 0-9-15,0 0-7 0,-2 9-33 16,-19 18 49-16,-10 11-3 16,-6 4 6-16,2 2 1 15,6-6 0-15,4-4-1 16,5-5 2-16,2-8 7 16,3-7-9-16,3-3 0 15,8-6 3-15,0-5 1 16,-1 0-2-16,-5 0 14 15,-15 0 20-15,-16 0-26 16,-7-10 7-16,-6-2-17 0,4-2 0 16,11 4 17-1,7 0-13-15,8 3 1 0,7 0 2 16,5 1 4-16,5 2-8 16,3 4-3-16,4-3 1 15,0 3-10-15,0 0-9 16,0 0-15-16,0 0 4 15,0 0-41-15,0 0-14 16,0-3-45-16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8:51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12717 11133 88 0,'0'0'28'16,"0"0"3"-16,0 0 26 0,0 0-5 15,0 0-16-15,0 0-14 16,0 0-9-16,0 0 5 15,2-4 5-15,-2 4-1 16,0 0-5-16,0 0 6 16,0 0-5-16,0 0 0 15,-2 0 4-15,-27 0 3 16,-21 0-11-16,-27 7-13 16,-24 5 0-16,-18-1 4 15,-14-2-5-15,0-6 4 16,15-3-4-16,20 0 7 15,30 0 1-15,28 0 3 16,23 0 0-16,10 0-1 0,7 0-10 16,0 0-5-1,0 0-15-15,4-10-47 0,30-8-17 16,8-3 8-16,12-4 13 16,-5 3 32-16,-2 2 3 15,-10 4-8-15,-8 2 8 16,-10 4 28-16,-11 3 2 15,-6 2 19-15,1 1 16 16,-3-1 1-16,0 4-9 16,0-3 12-16,0 4-4 15,0 0-9-15,0 0-14 16,0 0-14-16,0 0-1 0,-25 14-15 16,-17 18 16-16,-14 11 6 15,-4 1-2-15,4-3 3 16,12-10-5-16,11-4-2 15,6-9 1-15,13-6-1 16,5-6 3-16,5-2-3 16,4-4 0-16,0 6-2 15,0 2-2-15,20 6 0 16,18 4 4-16,8-2 4 16,4 3 0-16,-1-6-4 15,-9 0-1-15,-18-3-123 16</inkml:trace>
  <inkml:trace contextRef="#ctx0" brushRef="#br0" timeOffset="45799.7311">27422 15258 73 0,'0'0'71'15,"0"0"-36"-15,0 0 24 16,0 0-11-16,0 0-11 16,0 0-7-16,0 0-17 15,0 0 2-15,-4-28 1 16,4 24 6-16,0-1-7 16,0 2-15-16,0-2 5 0,0 1-4 15,0 3-1 1,0-2 0-16,0 2-5 0,0 1 10 15,0-4-5-15,0 4 9 16,0 0 2-16,0 0 13 16,0 0-14-16,0 0 0 15,0 0-1-15,0 0-9 16,-17 9 0-16,-15 22 2 16,-13 5 9-16,-11 4 2 15,-2-6-13-15,-2-1 0 16,-2-10 8-16,-7-3-7 15,-14-5 5-15,-17-8 0 16,-20-1-5-16,-18-6-2 16,-7 0-8-16,0-18-18 15,12-10 23-15,14-6 8 0,16 2 3 16,19-5-6-16,10 4 4 16,16 1-2-16,16 4-1 15,13 7 12-15,11 5 13 16,7 4-25-16,5 0 3 15,1 6 1-15,5 2-4 16,-3 4 31-16,3 0-30 16,0 0-3-16,0-4 0 15,0 3 4-15,0 1-4 16,0 0 0-16,0 0 0 16,0 0-1-16,0 0 1 15,0 0 0-15,0 0-6 0,0 0 3 16,0 0 1-16,0 0-15 15,0 0-45-15,16 0 14 16,2 0-73-16,-5 0-151 16</inkml:trace>
  <inkml:trace contextRef="#ctx0" brushRef="#br0" timeOffset="47863.8734">27300 6196 42 0,'0'0'99'0,"0"0"-41"15,0 0 20-15,0 0 15 16,0 0-42-16,0 0 25 16,14-56-25-16,-14 56-20 15,0 0 23-15,0 0-49 16,0 0-5-16,0 0-3 15,0 0-34-15,0 0 17 16,0 22-30-16,-7 12 41 16,-9 8 9-16,-2 4 5 0,-6 0 11 15,-1-6-8 1,-6-3-4-16,-10-12 11 0,-11-3-14 16,-20-5 6-16,-20-5 13 15,-16-5-20-15,-8-4-3 16,-7-3-8-16,-2-5-19 15,7-16 28-15,4-9-25 16,5-4 10-16,13-1 10 16,18 3 14-16,14 5-7 15,19 5 24-15,11-1-6 16,5 1 13-16,5-3-31 16,2-1 0-16,2-1 12 0,1-4-10 15,0-3-2 1,3 1 0-16,-4 1-7 0,2 0-7 15,0 8 14-15,3 4 0 16,1 3 0-16,5 10 7 16,5 0-7-16,0 7 0 15,4 0 5-15,0 0-8 16,0 0 3-16,0-2 0 16,0 2-8-16,0 0 2 15,0 0 0-15,0 0 4 16,0 0 2-16,0 0-2 15,0 0 2-15,0 0 0 16,0 0 0-16,0 0 6 16,0 0-6-16,0 0 0 15,0 0 7-15,0 0-20 0,0 0 13 16,0 0-27 0,0 0 2-16,0 2-122 0,0 18-61 15</inkml:trace>
  <inkml:trace contextRef="#ctx0" brushRef="#br0" timeOffset="757781.1">11596 13709 125 0,'0'0'150'0,"0"0"-132"15,0 0 2-15,0 0 30 16,0 0 23-16,0 0-21 16,0 0-46-16,0 0 7 15,0 0-5-15,0 0 2 16,0 0 13-16,0 0-23 0,0 0 0 16,0 0 8-1,0-1-6-15,6-11-1 0,17-4-1 16,8-10-22-16,11-4 19 15,11-12-17-15,18-11 7 16,21-14 12-16,22-18-13 16,11-9 4-16,7-10-11 15,-1 0-11-15,-4 3 22 16,-3 6-58-16,-10 9 31 16,-11 10 33-16,-9 10-8 15,-12 11 1-15,-12 7-2 16,-11 13 13-16,-12 7 8 15,-9 3 1-15,-7 6 0 0,-4 2 3 16,-5 2-12-16,-3 4 13 16,-6 3-13-16,-3 3 4 15,-5 3-3-15,-2-1-1 16,-1 1 0-16,0 2-3 16,0 0 8-16,-2 0-5 15,2-2 0-15,-2 2 1 16,0 0 2-16,0 0-1 15,0 0-2-15,0 0 13 16,0 0-10-16,0 0 13 16,0 0 5-16,0 0-2 15,0 0 22-15,0 0-18 0,0 0-3 16,-2 0 1-16,-12-2-17 16,-7 2 2-16,-10 0-6 15,-6 0-15-15,0 0 8 16,-5 0-23-16,6 0 4 15,0 0 19-15,7 0-19 16,7 0 11-16,4 0 3 16,11 0-5-16,5 0 16 15,2 0-19-15,0 0-16 16,0 0-16-16,4 2 0 16,17 2 49-16,6 1 3 15,4-4 1-15,2-1 4 16,1 0-4-16,-1 0-1 0,0 0 0 15,-2 0 5 1,-4 0-5-16,-4 0 0 0,-10 0 1 16,-5 0 9-16,-3 0-8 15,-5 0 1-15,3 14 11 16,-3 10 4-16,0 12 36 16,0 10-11-16,0-2-30 15,0-1 10-15,0-7-23 16,0-8 0-16,0-5-3 15,0-14-67-15,0-9-232 16</inkml:trace>
  <inkml:trace contextRef="#ctx0" brushRef="#br0" timeOffset="759085.0383">11467 6330 166 0,'0'0'85'15,"0"0"-62"-15,0 0-18 16,0 0 27-16,0 0-9 16,0 0 37-16,-10-23-6 15,10 23-40-15,0 0 15 16,0 0-15-16,0 0-4 15,0 0 2-15,0 0-12 16,0 0-8-16,20 0 8 16,32 19-5-16,25 13 5 0,20 13 0 15,10 11 4 1,4 14-11-16,10 18 7 0,8 10 0 16,12 11 0-16,7 1 10 15,4 2-10-15,-1 1 0 16,-6-7-10-16,-13-10 5 15,-11-12-13-15,-10-13 5 16,-10-15 10-16,-10-17-15 16,-13-10 9-16,-25-13-14 15,-19-8-5-15,-24-8 28 16,-10 0 0-16,0-8 60 16,-19-17-39-16,-12-4-17 15,-10-3-4-15,-3 3 6 16,-1 1-3-16,3 3 15 15,4 1-16-15,9 5 9 0,4 3-8 16,5 2 6 0,5 5-9-16,3 0 0 0,6 5-5 15,4 0-6-15,2 4 0 16,0-3-5-16,0 3 8 16,0 0-23-16,0 0 17 15,0 0-7-15,0 0 21 16,0 0-10-16,8 0 0 15,6 0 10-15,9 5-5 16,8 13 9-16,6 10-4 16,13 10 0-16,0 7 0 15,6 5 17-15,-2 2-11 0,-3 0-6 16,-6-6 4-16,-10-5 3 16,-8-9-5-16,-11-13-2 15,-7-9 0-15,-9-5-6 16,0-5 15-16,0 0-6 15,-27 0 49-15,-20 0-40 16,-18 0 0-16,3 0-12 16,6 0 0-16,23 0-9 15,18 0 9-15,15 6-85 16,0 1-176-16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9:05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6007 8085 70 0,'0'0'105'0,"0"0"-70"15,0 0-35-15,0 0 1 16,0 0-6-16,0 0 13 16,0 0-3-16,0 0 24 15,0 0-10-15,0 0 21 16,0 0 1-16,0 0-5 15,0 0 36-15,0 0-35 16,0 0 2-16,-6-10 11 16,-13-10-49-16,-10-12-2 15,-6-8-1-15,-1-8 2 16,-7-5-9-16,2-2 9 16,-7-4 0-16,2 3-4 15,-3 6 16-15,7 6-4 0,6 9 7 16,7 9-9-16,7 7 5 15,9 6-10-15,5 8-1 16,6 1 0-16,0 4 1 16,2 0-7-16,0 0 5 15,0 0-7-15,0 0-3 16,0 0 2-16,0 0 6 16,0 0-4-16,0 0-7 15,0 0 4-15,0 0-18 16,0 0-16-16,0 13 33 15,0 15-9-15,0 5 20 16,0 5-2-16,6 2 13 0,2 0-11 16,0-2 0-1,-1 0 4-15,-1-3-11 0,-4-10 7 16,2-4 0-16,-2-8-5 16,-2-6-6-16,0-6 11 15,2 1-2-15,-2-2 6 16,0 0 10-16,2 0-13 15,-2 0 16-15,0 0 19 16,0 0-16-16,0-18 22 16,0-12-42-16,0-6-5 15,-10-2-3-15,0 1 3 16,-1 4 5-16,3 1-7 16,2 1 5-16,4 0 0 15,0 3 0-15,2 0 2 16,0 6-2-16,0 8 11 0,0 6-9 15,0 5 11-15,0 1-4 16,0 2-7-16,0 0 0 16,0 0-7-16,0 0-4 15,0 0 5-15,0 0-1 16,0 0 0-16,0 0-3 16,18 5 10-16,9 6 0 15,10 5 4-15,10 5-7 16,6-1 3-16,1 0 0 15,0-4 1-15,-8-4 7 16,-8-2-6-16,-4-5-2 16,-10 0 8-16,-6-1-11 0,-9-4 3 15,-5 3 0-15,-2-3 15 16,-2 0-15-16,0 0 33 16,0 0-5-16,0 0-23 15,0 0 30-15,0 0-35 16,0 0 0-16,0 0 5 15,0 0 2-15,0 0-10 16,0 0 3-16,0 0-44 16,0 0 15-16,0 0-63 15,0 0-58-15,0 0-137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19:48.8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25426 15566 213 0,'0'0'137'15,"0"0"-53"-15,0 0-55 16,0 0 27-16,0 0-8 16,0 0 1-16,0 0-3 15,0 0-43-15,0-14 6 16,0 14-9-16,0 0-4 16,13-4-4-16,11 3-5 15,20-6 13-15,19 1-7 16,15-4-1-16,14 2 8 15,8 4 0-15,7 0 1 0,9 0-8 16,15 2 7-16,17 2 0 16,14-2-4-16,21 2 11 15,6 0-7-15,8 0 0 16,3-1 3-16,3-10-7 16,-4-1 4-16,-8-2-1 15,-12-2 1-15,-26 0-12 16,-19 4 12-16,-22 0 0 15,-19-2 0-15,-12 5-4 16,-10-5 4-16,-5 5 0 16,-5-3-1-16,-3 6 3 15,-9-2-2-15,-9 6 0 0,-13 0 6 16,-11 2-14-16,-10 0 8 16,-6 0 0-16,0 0-5 15,0 0 13-15,0 0-7 16,0 0-1-16,0 0 1 15,0 0-4-15,0-2 3 16,0 2 0-16,0 0-5 16,0 0 11-16,0 0-6 15,0 0 0-15,0 0 1 16,0 0-11-16,0 0 5 16,0 0-8-16,0 0 13 15,0 0-32-15,0 0 7 16,0 0 7-16,0 0-3 0,0 0 21 15,0 0 2 1,0 0 5-16,0 0 6 0,0 0-9 16,0 0-2-16,0 0-2 15,0 0 2-15,0 0-3 16,0 0 1-16,0 0-9 16,0 0-2-16,0 0-44 15,0 0 12-15,0 0 8 16,0 0-9-16,0 0 6 15,0 0-29-15,0 0 5 16,-2 0 33-16,-2 0-2 16,-6 0 26-16,-1 0-76 0</inkml:trace>
  <inkml:trace contextRef="#ctx0" brushRef="#br0" timeOffset="10411.7806">11190 12240 26 0,'0'0'3'0,"0"0"4"16,0 0-7-16,0 0-32 16</inkml:trace>
  <inkml:trace contextRef="#ctx0" brushRef="#br0" timeOffset="11263.5518">10702 13367 189 0,'0'0'99'0,"0"0"-5"16,0 0-79-16,0 0 24 15,-41-128 12-15,41 75-31 16,0-9 20-16,23-12-34 16,6-8-5-16,4-8 9 15,5-7-6-15,3-4-5 16,-4 0 1-16,-1 7-21 15,-11 15 20-15,-8 15-15 16,-8 18 16-16,-6 14-2 16,-3 10 7-16,0 8-5 15,0 10 0-15,0 1 9 0,0 3-21 16,0 0 9-16,0 0-21 16,-7 0 13-16,-7 17-25 15,-6 17 36-15,-6 10 8 16,-11 11 0-16,0 3-3 15,-1-2-5-15,0-8 0 16,7-8-8-16,9-12-5 16,1-7-1-16,11-9-4 15,3-5-7-15,2-3 22 16,5-4-9-16,0 0 3 16,0 0 3-16,0 0 8 15,5-14-2-15,19-16 0 0,17-12-49 16,17-9 35-16,6 0 6 15,7-2 8 1,-2 5 1-16,-4 8 3 0,-12 8-4 16,-6 6 0-16,-13 6 3 15,-9 8-8-15,-15 7 5 16,-5 2 0-16,-5 3 15 16,0 0-13-16,0 0 5 15,0 0-7-15,0 17 6 16,0 14 6-16,0 8 12 15,0 4-12-15,11 1 4 16,9 3-9-16,5-3-7 16,6-1 0-16,9 0-19 0,5-11-33 15,-3-20-169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20:29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16858 5869 62 0,'0'0'25'15,"0"0"26"-15,0 0-1 16,0 0 18-16,0 0-9 16,0 0-25-16,0 0 13 15,8 0-36-15,-8 0 10 0,0 0 14 16,0 0-33-16,0 0 17 16,0 0-19-16,0 0 8 15,-2 0-6-15,-21 0-2 16,-15 2 0-16,-13 4 1 15,-9 0 11-15,-1-3-14 16,-3 4 2-16,-1-5-17 16,-2 3 14-16,2-5-34 15,9 3 4-15,10-1 26 16,17-2-4-16,13 2 11 16,9-2 3-16,7 2 1 15,0-2 6-15,0 0-10 0,0 0-14 16,0 0 11-16,3 0-7 15,17 0 10-15,9-18-36 16,4-4-17-16,1 0 50 16,1 3-6-16,-4 2 4 15,-2 2 4-15,-2 1-15 16,-4 5 16-16,-8 1 0 16,-6 1 4-16,-4 6-4 15,-5 1 5-15,0 0-2 16,0 0 25-16,0 0-21 15,0 0 1-15,-2 0-8 16,-32 20-19-16,-17 16 17 16,-16 10 4-16,-5 0 0 0,12-7 3 15,16-9 1 1,15-11-6-16,16-6 0 0,3-8 1 16,6 0-3-16,4-5 2 15,0 1-16-15,0-1 16 16,0 4-23-16,0 4 7 15,18 2 16-15,11 3 3 16,9 1 18-16,6-2-21 16,5 2-4-16,1-7-30 15,-8-7-123-15</inkml:trace>
  <inkml:trace contextRef="#ctx0" brushRef="#br0" timeOffset="900.1606">17260 5992 24 0,'0'0'51'0,"0"0"-2"16,0 0 1-1,0 0-30-15,0 0-1 0,0 0 5 16,26 10-23-16,17-8 35 15,17 0-18-15,18-2-5 16,13 0 8-16,10 0-17 16,8 0 0-16,-2 0-4 15,-9 0 8-15,-19 0-6 16,-25 0-2-16,-21 0 0 16,-18 0 0-16,-11 0 6 15,-4 0-1-15,0 0 21 16,0 0-1-16,0-7 23 15,0-7-48-15,0-1 0 16,-6-2-1-16,-5 3 7 0,-3 4-6 16,3 2 0-16,-3 0 10 15,1 2-20-15,7 2 10 16,-2 1 0-16,6 3-16 16,2 0 12-16,0 0-29 15,0 0 7-15,0 0-14 16,0 0 15-16,16 0 11 15,7 0 14-15,6 7 20 16,0 2-18-16,-3-4 9 16,-4-1-1-16,-10 0-6 15,-6-1-4-15,-1-1 0 16,-5-1-3-16,2 3-5 16,-2 3 3-16,2 0 5 0,2 3 0 15,-1-2 7 1,1-1-3-16,-4-4-4 0,0-1 0 15,0 0-1-15,0 5-18 16,-31 0-11-16,-7 1 29 16,-4 2-50-16,7 1-2 15,10-3 20-15,7 4-16 16,3-3 5-16,5 4-18 16</inkml:trace>
  <inkml:trace contextRef="#ctx0" brushRef="#br0" timeOffset="8445.9645">9723 7265 60 0,'0'0'21'15,"0"0"-9"-15,0 0 24 0,0 0 10 16,0 0-11-16,0 0-2 15,0 0-3-15,-5 0-5 16,5 0-2-16,0 0-15 16,0 0-7-16,-2 0-1 15,2 0-9-15,-2 0-2 16,0 16-5-16,-7 24-10 16,-7 20 26-16,-6 17 21 15,2 8 7-15,2-3-22 16,14-11-6-16,4-15-4 15,0-13 3-15,2-14 1 16,9-7-1-16,-2-12 2 0,-4-3-2 16,-1-5-6-16,-4-2 7 15,0 0 2-15,0 0 10 16,0 0 3-16,0-2 4 16,4-17-18-16,5-5-1 15,5-8-9-15,6 2 7 16,0 0 2-16,-4 5 1 15,-1 5 0-15,-9 7 5 16,0 7-3-16,-4 2 7 16,-2 1-9-16,0 3 0 15,0 0-1-15,0 0-14 16,0 0-19-16,0 14-19 16,0 18 37-16,-12 3 15 0,-1-1 10 15,2-6-4 1,-1-8-2-16,4-8-1 0,-4-2 2 15,-5-3 20-15,-12-3-4 16,-7-3-7-16,1-1-4 16,4 0-1-16,4-8 27 15,9-11-1-15,-3-4-12 16,8 0-2-16,0 0-11 16,1 5-8-16,6 4-2 15,0 3-11-15,3 8-26 16,1 3-13-16,2 0-80 15</inkml:trace>
  <inkml:trace contextRef="#ctx0" brushRef="#br0" timeOffset="9711.954">9764 12566 286 0,'0'0'89'16,"0"0"-62"-16,0 0-27 15,0 0 2-15,0 0-2 16,0 0 15-16,0-7-13 15,0 9-2-15,0 18-13 0,0 14 13 16,0 16 5-16,0 11-1 16,-6 17-4-16,-7 4 3 15,-2 3 1-15,-5-4 1 16,4-7-5-16,1-6-1 16,3-9 1-16,5-15 0 15,5-15 0-15,2-9-1 16,0-13-2-16,0-7-1 15,0 0 1-15,0 0 1 16,0 0-5-16,0 0 7 16,0 0-1-16,0-10 1 15,5-8 7-15,13-7-7 16,4-3 0-16,0 0-1 16,7 1-3-16,0 1-7 15,-2 3-11-15,-5 9 12 0,-7 5 8 16,-3 2 1-16,-7 5-1 15,-1 2-1-15,-4 0-7 16,0 0-11-16,0 0-11 16,0 0 20-16,0 14 12 15,0 4 5-15,-7 0 20 16,-1-4-1-16,0-2-3 16,4-7-9-16,4-5 3 15,-2 0 7-15,0 0 3 16,0 0 6-16,-3 0 12 15,-9 0 4-15,-7-3-15 16,-16-13-32-16,-5 0 0 0,-2-4 0 16,-1-4 0-16,5 0-2 15,3-6 6-15,2-2-3 16,4 0-1-16,5 2 0 16,8 6 6-16,5 8-5 15,8 5-1-15,3 6-15 16,2 5-41-16,0 0-40 15,0 0-45-15,0 0-78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3:55:30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22108 12250 273 0,'0'0'42'15,"0"0"-34"-15,0 0 7 16,0 0 66-16,0 0-39 16,0 0-6-16,0 0-28 15,0 0-5-15,0 0 9 16,0 0-12-16,0 0 0 15,0 0-2-15,0 0-12 16,0 0 12-16,0 8-6 16,0 10 8-16,0 11-6 15,0 12 9-15,0 8-3 16,0 2 0-16,0 6 3 16,2-1-6-16,8 0 3 0,3-3-3 15,1-4-7 1,1-7-2-16,1-5 0 0,-1-8 12 15,-1-4-7-15,-3-3 7 16,-1-3 0-16,-3-1 1 16,0 0-3-16,-2 3 2 15,-3 2-13-15,0 2 12 16,-2 5-12-16,0 4 9 16,0-4-2-16,0-2-8 15,0-6 13-15,0-6-23 16,0-6 15-16,0-5 6 15,-2-2-2-15,-5-3 5 0,-4 0 0 16,-9 0 2 0,-11 0 2-16,-14 0-4 0,-7 0 0 15,-3 0 0-15,-3-2 6 16,-6 1-6-16,-6-2 0 16,-7-1 1-16,-6 2 5 15,-4 2-3-15,-5 0 0 16,1 0 12-16,-3 0-12 15,1 2 15-15,-3 8-18 16,3 0-10-16,3 2 9 16,10-5-19-16,9-5 6 15,8 0 10-15,8-2-6 16,-1 0 8-16,4 0 2 16,1 0 0-16,0-4 6 15,9-5-6-15,1 4 0 0,3 0 0 16,5 1 3-16,2 4-8 15,2 0 3-15,6 0-10 16,6 0 6-16,-1 0 5 16,3 0 1-16,1 0 16 15,1 0-4-15,-1 0 7 16,1 0-19-16,-1 0 4 16,6 0-9-16,-1 0 5 15,2 0 0-15,2 2-1 16,-1 0 7-16,-1 0-5 15,-1 1-1-15,-9-1 0 16,-7 3-4-16,-10-3 4 0,-8 3-1 16,-7-3-1-16,-5 0-17 15,2-1 13-15,2-1 1 16,10 0 5-16,11 0 1 16,5 0 4-16,3 0-5 15,4 0 0-15,-6 0 6 16,1 0-4-16,0 0 3 15,-2-3-4-15,-3 1 10 16,0-3-11-16,2 3 0 16,3-1 1-16,4-1 5 15,2 1-7-15,1 3 1 16,1 0 0-16,-1-2-4 16,1 2 5-16,-1-4-1 0,-3 3 3 15,-4-4 2-15,0 2 0 16,-1-2 5-16,8 1-5 15,1 1 17-15,8 3-15 16,4 0 12-16,2 0 0 16,0-5-19-16,0-2 17 15,0-12-17-15,0-11 3 16,0-13-11-16,4-4 9 16,4-5-1-16,2-3 0 15,-1 1-9-15,1 0 7 16,9 2 0-16,3-4 2 15,9-2-5-15,9-3 2 0,0 3 3 16,-4 7 0-16,-10 8 6 16,-7 12-3-16,-11 8 0 15,-3 7-2-15,-3 6 19 16,-2 2-19-16,0 4 8 16,0 2 8-16,0 2-14 15,0 0-1-15,0 0-2 16,0-2-18-16,0 2-30 15,0 0-79-15,3 0 77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21:55.6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12644 14239 39 0,'0'0'66'16,"0"0"22"-16,0 0-21 16,0 0-13-16,0 0 1 15,0 0-16-15,0 0 1 16,2-4-15-16,-2 4-20 16,0 0 3-16,0 0-8 15,4 0-11-15,1 4 9 16,3 15-8-16,1 10 10 15,3 12 0-15,-4 5 4 16,-1 3-6-16,0-1 2 16,0-2-10-16,1-5 3 0,1-5-21 15,-2-8 15-15,-2-8-13 16,-1-8-11-16,-2-8 36 16,2-4-23-16,1 0-2 15,6 0 26-15,5-25 3 16,6-10 6-16,9-11-2 15,5-4 23-15,4 2-3 16,7-6-18-16,2 4 4 16,2 7 10-16,-2 6-22 15,-7 6 6-15,-6 9 6 16,-14 0-6-16,-3 7 13 16,-9 6-16-16,-1-1 16 15,-2 3-2-15,2-2-14 0,-7 5 10 16,0 0 1-16,-2 1-13 15,0 3 12-15,0 0-12 16,0 0-2-16,0 0 0 16,0 0 3-16,0 0-3 15,0 0 0-15,0 0 2 16,0 0-2-16,0 0 0 16,3 0 0-16,-3 0-1 15,0 0-2-15,0 0 1 16,0-1-25-16,2 1-63 15,2-4-34-15,0-3-113 16</inkml:trace>
  <inkml:trace contextRef="#ctx0" brushRef="#br0" timeOffset="4769.4471">6796 6590 22 0,'0'0'27'0,"0"0"-7"15,0 0 23-15,0 0-7 16,0 0-3-16,0 0 22 16,0 0-24-16,23-79 9 15,-23 76 1-15,0 3-25 0,0 0 10 16,0 0-26-16,0 0-2 15,0 0-10-15,0 0 1 16,0 0 1-16,0 0-1 16,0 7-25-16,0 10 35 15,0 6 1-15,0 9 0 16,0 8 24-16,0 4-23 16,-10-2 12-16,2-1-8 15,1-9 4-15,5-8-10 16,0-6 1-16,2-9-26 15,0-6 20-15,0-3-12 16,0 0 18-16,0 0 17 0,0 0-15 16,15-8 21-16,23-26-16 15,15-21 0-15,16-21-13 16,7-10 6-16,5-9-7 16,-1 4 6-16,-6 8-20 15,-12 11 21-15,-16 12 0 16,-12 12 2-16,-7 12 11 15,-5 6-12-15,-1 7 5 16,-4 4-1-16,-1 2 1 16,-3 5 13-16,-1 5-17 15,-6-2 10-15,-2 5 25 16,-1 3-26-16,-1 1 11 16,-2 0-22-16,0 0-7 0,0 0 2 15,0 0-35 1,0 0-8-16,0 0 26 0,0 0-22 15,0 0 0-15,0 0-33 16,-2 0-32-16,-11 1 40 16</inkml:trace>
  <inkml:trace contextRef="#ctx0" brushRef="#br0" timeOffset="23875.4955">7596 14508 22 0,'0'0'58'15,"0"0"-12"-15,0 0 6 16,0 0-41-16,54-103 4 15,-41 84 6-15,-3 7-11 16,-6 3 31-16,-2 6 0 16,-2 3-21-16,0 0 7 0,0 0-26 15,0 0 6-15,0 0 21 16,0 0-7-16,0 0 16 16,0 0-22-16,-20 3-13 15,-22 20-2-15,-19 12-25 16,-19 18 25-16,-5 11-4 15,1 10 10-15,1 3 1 16,5 2-7-16,5-6-3 16,4-7-4-16,11-18-1 15,10-11 8-15,15-16 0 16,11-7 7-16,9-9-14 16,6 1 7-16,7-6-24 0,0 0 24 15,0 0-20-15,0-25-16 16,2-14-50-16,16-7 65 15,6-5 21-15,3 1-3 16,0-3 3-16,0 9 4 16,0-2-4-16,-6 10 0 15,-2 4 0-15,-6 8-19 16,-6 12 19-16,-5 8 1 16,-2 4 1-16,0 0 17 15,0 0-7-15,0 0 17 16,0 0-18-16,-4 0-10 15,-10 26 3-15,-6 24-4 16,-2 16 3-16,-1 9 21 0,3-5-17 16,1-6 3-16,-2-11-6 15,4-8 3-15,1-11 6 16,5-8-8-16,9-8 0 16,2-4-10-16,13-4 2 15,43-2 3-15,29-4-3 16,25-4 9-16,17 0-10 15,-3 0 4-15,-31 0-191 16</inkml:trace>
  <inkml:trace contextRef="#ctx0" brushRef="#br0" timeOffset="28070.4135">19148 12874 23 0,'0'0'25'0,"0"0"-4"16,0 0-4-16,0 0 29 15,0 0-25-15,0 0-12 16,0 0 16-16,0 0-1 15,-14-15 25-15,14 14-4 16,0 1-24-16,-6 0 9 16,-3 0-30-16,-7 0 0 15,-3 0-1-15,-8 0-2 16,-4 9 1-16,-3 3 2 0,-2 2 0 16,0-2-6-16,-1 1 6 15,-5 1 0-15,-8 0-5 16,-8 4 15-16,-11 0-13 15,1 0 3-15,-9 2-12 16,-3 0 5-16,0-2 7 16,-7-1 0-16,2-8 0 15,4-6 7-15,4-3 1 16,4-5-5-16,-1-15 1 16,5-4 10-16,0 0-14 15,-1-5 0-15,4 0 2 16,1-2 10-16,-2-3-13 0,3-3 1 15,-2-8 0-15,4-6 5 16,0-7 1-16,-1-5-4 16,1-3 26-16,-3-2-23 15,5-1 20-15,4-2-7 16,4-6-17-16,6-5 11 16,7-7-12-16,7-1 0 15,10-5 0-15,6-1 9 16,7-3-3-16,5-12-6 15,4-7 0-15,0 0-11 16,0 3 9-16,4 13 2 16,8 6-9-16,-1 7 17 15,4 5-13-15,12 0 5 16,8 1-2-16,10 3-16 16,9 5-1-16,8 5-1 0,5 4 19 15,8 7-38-15,4 2 35 16,6 10-3-16,6-1 14 15,7 0-10-15,4-1 3 16,3 5-2-16,2 4-5 16,3 8 9-16,6 4-6 15,6 8 4-15,3 8 0 16,4 10-9-16,7 2 5 16,0 7-3-16,0 18 7 15,-4 1-29-15,-3 1 25 16,-11 2-5-16,-11 0 9 15,-17 2-13-15,-22 8 11 0,-9 2-6 16,-11 12 5-16,-3 10 1 16,-3 14 2-16,-3 11 14 15,-11 6 0-15,-8 11 9 16,-11 8-21-16,-6 7 27 16,-3 3 43-16,0 9-72 15,2 11 13-15,4 2-11 16,1-9 1-16,-1-10 19 15,-1-19-20-15,-5-14 2 16,0-6 7-16,0-4-4 16,-9-3 5-16,-16-2 16 15,-8 4-15-15,-5-4 23 16,-9 1-32-16,1-7-1 0,-4-8-3 16,2-8 0-16,-4-6 19 15,-3-5-13-15,-12 1-5 16,-4-4 16-16,-1-2-15 15,3-6-2-15,11-4 0 16,9-9 1-16,7-2-9 16,0-3 6-16,-3-5-26 15,-4 4 17-15,-7-1-53 16,-6-2-13-16,-8-4-54 16,-3-8-120-16</inkml:trace>
  <inkml:trace contextRef="#ctx0" brushRef="#br0" timeOffset="28986.3711">14906 12279 88 0,'0'0'82'16,"0"0"-23"-16,0 0-56 16,0 0 10-16,0 0 6 15,0 0-11-15,0 0 3 16,4-13-11-16,3 13-20 16,2 18 15-16,6 12-2 15,1 10 7-15,-3 12 5 16,-4 4 0-16,-2 3 6 0,-4-11-9 15,1-12 0-15,-2-16-4 16,0-14-16-16,11-6 18 16,24-35 16-16,31-43 26 15,28-38-42-15,20-32-15 16,3-17 15-16,-6-1-13 16,-13 16 6-16,-19 27-2 15,-24 37 2-15,-18 32 0 16,-20 24-32-16,-3 15-93 15</inkml:trace>
  <inkml:trace contextRef="#ctx0" brushRef="#br0" timeOffset="68562.5691">29304 16895 85 0,'0'0'138'15,"0"0"-128"-15,0 0 5 16,0 0 37-16,0 0-26 15,0 0-2-15,-136 15-11 16,103-7 14-16,-8 3 23 16,-5-4-9-16,-6-2-2 15,-8 0-6-15,0-1-25 0,-3 0 7 16,1 3-15-16,0 0 3 16,-5 1-6-16,2-2 3 15,-1 2 0-15,-6-8-1 16,3 0 8-16,-7 0 5 15,0 0 20-15,-2-3-20 16,1-11 17-16,-2 2-27 16,10 1 2-16,5 2-3 15,6 4 6-15,2 1-7 16,0-4 0-16,-4 4 0 16,2-1-5-16,3-8 5 15,1 3 0-15,2-4 1 16,6-2 4-16,-1-4-6 0,5-2 1 15,-3 0-4-15,3-4-3 16,3 3-3-16,2 5-1 16,1 1 10-16,1-2-7 15,-1 1 8-15,5 4 0 16,2-4 1-16,2-3 4 16,2-2-5-16,-2-3 0 15,1-2-3-15,4 1 9 16,6 2-6-16,5-3 0 15,4 2 7-15,4-6-10 16,3-8 3-16,0 0-2 16,0-13-6-16,14 0 3 0,9-5 1 15,5 3 4-15,3 1-14 16,-4 1 11 0,2 4 0-16,0 1 3 0,2-1-1 15,3 8 3-15,4 0-4 16,0 7 2-16,6 2-6 15,3 6 6-15,5 2 0 16,3 2-6-16,5 4 6 16,2 2-2-16,8 6-1 15,3 1-4-15,6 5 5 16,-4 3-4-16,4 1-9 16,-9 0 7-16,-3 0 5 15,-1 0-3-15,3 4 5 16,4 9 1-16,-1 6-6 15,1 3 1-15,-4 6-4 0,0 7 9 16,-2 6-2-16,2 8 2 16,4 4 0-16,3 5 0 15,0 0 0-15,4-1-7 16,-1-3 7-16,-2-4-19 16,-1 2-7-16,-5-1-9 15,-4 2 19-15,-7-4 3 16,-4 1-8-16,-11-2 17 15,-14-2-17-15,-13-2 8 16,-12 0 13-16,-6-3-7 16,0-2 7-16,0 6 0 15,-11-6 1-15,-7 7-6 16,-3-2 5-16,-8 5 0 0,0-3-1 16,-3 2 5-16,1-8-3 15,2 0 0-15,0-8 3 16,2-5-2-16,-2-5-2 15,-2-13-1-15,-7-5 0 16,-5 1-27-16,-1-5-29 16,-1 0 54-16,1 0 3 15,2 0 15-15,4 0-11 16,4 0-4-16,12-13-27 16</inkml:trace>
  <inkml:trace contextRef="#ctx0" brushRef="#br0" timeOffset="70326.0494">29029 8208 5 0,'0'0'43'15,"0"0"-13"-15,0 0 9 16,0 0 3-16,0 0 0 15,0 0 18-15,41-37-22 16,-41 37-20-16,0 0-2 16,0 0-13-16,0 0-6 15,0 0 0-15,0 0-19 16,0 0 18-16,-7 0-14 16,-13 14 15-16,-11 0-7 15,-7 4 16-15,-9 0-6 16,-9-6 0-16,-10-2 6 15,-11-6 8-15,-4-4-14 0,-6 0 0 16,-3 0-4-16,5-19 4 16,5-4 0-16,7-5 4 15,6-4-2-15,5-3 22 16,2-4-15-16,-1 1-4 16,1-3 19-16,-7 0-18 15,-2-3-6-15,-9 0 0 16,-2-1 6-16,-3-1-12 15,7 4 6-15,12-2 0 16,6 0 1-16,6-4 6 16,6-3-7-16,3-3 0 15,1 3 10-15,7-1-12 16,1 1 2-16,5-2 0 0,5 4 0 16,7-6 4-16,9-1-4 15,8 0 0-15,0-4-32 16,0 0 4-16,16 2 4 15,8-2 17-15,5 4-9 16,2 3 16-16,0 4-5 16,0 8 1-16,8 2-12 15,7 4 13-15,12 7-28 16,11 4 17-16,9 6-7 16,5 9-10-16,6 5 23 15,3 4 6-15,6 0-26 16,4 0 26-16,12 19-8 0,8 21 10 15,5 16 3-15,-2 16 3 16,-5 14-6-16,-6 9 1 16,-14 13 5-16,-13 8-3 15,-10 6-3-15,-19 6 0 16,-10-7 0-16,-8-3 5 16,-8-2-5-16,-8-9 0 15,-6-7 4-15,-7-5-5 16,-7-11 1-16,-2-12 0 15,-2-12 0-15,0-19 2 16,0-16-2-16,-4-10 0 16,-20-11 2-16,-14-2 33 15,-15-1-29-15,-5-1 3 16,-2 0-18-16,10 0-16 0,17 0-12 16,15 7-71-16</inkml:trace>
  <inkml:trace contextRef="#ctx0" brushRef="#br0" timeOffset="102835.3461">10169 9659 39 0,'0'0'60'0,"0"0"-30"16,0 0 16-16,0 0-17 16,0 0-13-16,0 0 18 15,0 0-21-15,0 0 7 16,0 0 5-16,0 0-23 15,0 0 16-15,0 0-8 16,0 0-9-16,0 0 20 16,0 0-20-16,0 0 9 15,0 0 19-15,0 0-9 0,0 0 3 16,0 0-23 0,0 0 0-16,0 0-7 15,0 0 7-15,2 2 0 0,2 0-4 16,8 3 8-16,3 9-3 15,10-2 3-15,6 8-2 16,7 4 5-16,-1 1-6 16,6 5-1-16,-3 0 0 15,-2-2 8-15,-2 2-8 16,-2-4 0-16,-3 1 5 16,-2-1-12-16,-2-1 7 15,-1-2 0-15,0 0 0 16,-1-4 5-16,4 0-6 15,2 1 1-15,3 1 0 16,-1 1 2-16,0 2-2 0,4 1 0 16,-6-6 0-16,0 3 6 15,-2-4-5-15,0 0-1 16,-3 1 2-16,-1-3-7 16,-5-2 8-16,1 0-3 15,-2-2 7-15,1-2-2 16,1 0 2-16,-4 0-6 15,4-1 7-15,-2-2-4 16,1-1 1-16,3 2-5 16,-1-2 7-16,-4 0-1 15,2 2 1-15,-3-3-7 16,-1 2 7-16,0-2-6 0,-5 0-1 16,2 1 0-16,1-3-1 15,-5 2 10-15,-3-3-9 16,-4-2 0-16,1 0 2 15,-3 0-6-15,0 0 6 16,2 0-2-16,-2 0 11 16,0 0-7-16,0 0 14 15,0 0-18-15,0 0 7 16,0 0-4-16,0 0 0 16,0 0-3-16,0 0 0 15,0 0 9-15,0 0-9 16,0 0 0-16,0 0 5 15,0 0-9-15,0 0 4 0,0 0 0 16,0 0 4 0,0 0 4-16,0 0-4 0,0 0 6 15,0 0-8-15,0 0 46 16,-5 0-34-16,-8-10-6 16,-5-1-1-16,1-1 3 15,-1-3-4-15,0 5-1 16,2-4 6-16,0 2-12 15,1 0 1-15,1 0 0 16,4 0 7-16,-1 2 0 16,4 3 2-16,0-2-9 15,0 3 12-15,5 1-11 0,0 5-1 16,0 0 0-16,2 0-3 16,-2 0 11-1,2 0-8-15,0 0 0 0,0 0 3 16,-5 0-15-16,1 0 12 15,-1 0 0-15,3 0-2 16,-1 0 10-16,3 0-8 16,0 0 0-16,0-1 6 15,0 1-12-15,0 0 6 16,0 0 0-16,0 0-6 16,0 0 13-16,0 0-7 15,0 0 0-15,0 0 4 16,0 0-18-16,0 0 14 15,0 0-7-15,0 0 2 16,0 0-18-16,0 0 15 0,0 0-6 16,0 0-17-16,0 0 30 15,0 0-29-15,0 4 16 16,7 13 5-16,5 4 13 16,-1-1-4-16,2 4 0 15,-2-4 6-15,2-1-11 16,1 4 5-16,1-5 0 15,1-1-2-15,2 2 8 16,-2-7-6-16,2-2 0 16,-3-2 2-16,-4-4-12 15,-4-2 10-15,-3-2 0 16,-4 0-7-16,0 0 8 0,0 0-1 16,0 0 8-16,0 0-4 15,0 0 11-15,0 0-15 16,-11 0 0-16,-7 0 11 15,-6 0-3-15,-5 0-3 16,-7 0-5-16,-4 0 7 16,-3 0-14-16,2 0 7 15,3 0-14-15,4 0 14 16,8 0-27-16,5 0 9 16,7 0-43-16,6 0-69 15,6 0-31-15</inkml:trace>
  <inkml:trace contextRef="#ctx0" brushRef="#br0" timeOffset="111251.3568">13843 10573 11 0,'0'0'3'16,"0"0"26"-16,0 0 16 16,0 0-26-16,0 0-7 15,0 0-3-15,0 0-8 16,2 0 32-16,0 0-9 0,-2 0-7 16,2 0 17-16,0 0-17 15,6 0 2-15,-2-2-19 16,3-1 9-16,7-4-3 15,3 1-1-15,8-1 3 16,6-6 10-16,8 0-18 16,1-4 13-16,4-3 0 15,4-1-8-15,-1-4 25 16,2 1-30-16,-2 0 0 16,1 2 3-16,-4 2 2 15,1-3-4-15,2 6-1 16,7-5 5-16,6 2-4 15,5-3-1-15,5 1 0 0,-4 0-2 16,-3 0 4-16,-3 4-4 16,-8-2 2-16,-5 4-5 15,-9 2-3-15,-9-2 8 16,-2 4 0-16,-6-4-3 16,1 2 9-16,3 0-6 15,2-4 0-15,2 0 1 16,10-2-11-16,-4 3 6 15,-1 3-1-15,-7 4-3 16,-7 1-3-16,-4 3 8 16,-2-1 2-16,-6 0 2 15,-1 2-7-15,1-2 6 0,-4 2 0 16,-2 3-3-16,1-1 8 16,-1 1-5-16,-1 0 0 15,4 2 7-15,-3-5-14 16,0 5 7-16,5-7 0 15,-2 2 5-15,0 4-3 16,-5-3-2-16,-2 4 0 16,0 0 5-16,0 0-3 15,0 0-2-15,0 0 0 16,0 0 6-16,0 0-6 16,0 0 21-16,0 0-7 15,0-3-10-15,0 3 32 16,-9-1-30-16,-4-3-3 15,-8-1 6-15,0 3-1 16,-2-1-8-16,0 3 0 0,4-2-4 16,1-2 0-16,2 4 4 15,5 0 0-15,4 0-3 16,3 0 8-16,4 0-5 16,0 0 0-16,0 0-1 15,0 0-11-15,0 0 12 16,0 0 0-16,0 0-8 15,0 0 15-15,0 0-7 16,0 0 0-16,0 0 5 16,0 0-14-16,0 0 9 15,0 0 0-15,0 0-8 16,0 0 9-16,0 0-1 0,0 0 0 16,0 0-2-16,0 0-6 15,0 0 8-15,0 0 0 16,4 0-9-16,7 0 16 15,5 0-7-15,2 0 0 16,2 0 9-16,0 0-9 16,-2 0 0-16,0 0 0 15,-1 0-5-15,1 0 13 16,1 0-8-16,-6 0 0 16,-3 0 1-16,-2 0-1 15,-4-3 0-15,-4 3 0 16,0 0-7-16,0 0 8 15,0 0-1-15,0 0 0 0,0 0-2 16,0 0-10-16,0 0 10 16,0 0-3-16,0 23 5 15,0 7 1-15,-2 6 24 16,-10 0-1-16,-3-1-21 16,1-6 16-16,-1 0-19 15,1-6 0-15,1 0 4 16,-3 0-4-16,1 0 0 15,-3-4-27-15,3-3-108 16</inkml:trace>
  <inkml:trace contextRef="#ctx0" brushRef="#br0" timeOffset="267842.3075">6927 13404 42 0,'0'0'52'16,"0"0"-1"-16,0 0 8 15,0 0-28-15,0 0-24 16,0 0 9-16,0 0-7 15,3-7 9-15,11 1-8 16,5-4-6-16,8 0 1 16,14-4-5-16,9-4 1 0,22-9 5 15,22-9-4 1,17-11-2-16,11-8 8 0,12-6-6 16,9 0-2-16,9 3 0 15,8 3-4-15,3 9-3 16,2 3 2-16,0 0-10 15,-7 8 11-15,-9 2 2 16,-15 9 2-16,-16 9 0 16,-19 4-4-16,-22 5 1 15,-17 6 3-15,-21 0-12 16,-18 0 11-16,-9 0-7 16,-5 0 6-16,-3 0 1 15,-2 0-13-15,0 0 10 16,-2 0-22-16,0 0 13 15,2 0 2-15,-2 0 8 0,0 0 3 16,0 0 13-16,0 0-3 16,0 0 26-16,0 0-3 15,0 0-1-15,-10 0-32 16,-6-8 4-16,0 1-4 16,-2-2 21-16,1-3-17 15,-6-2-8-15,3 0 16 16,1 0 15-16,3 5-27 15,7 0-4-15,2 5 4 16,2 0 9-16,5 1-4 16,0 3 11-16,0 0-8 15,0 0-6-15,0 0-2 0,0 0-19 16,8 0-24-16,11 0 31 16,6 0 12-1,-1 8 8-15,-3 4-7 0,0 2-1 16,-5 7 0-16,4 5 0 15,0 2 1-15,-1 1 0 16,0-2 2-16,-1-3-2 16,-5-5-1-16,-1-6 1 15,-10-3-2-15,-2 4 1 16,-22 11 0-16,-34 5 16 16,-13 7-16-16,4 1-25 15,16-5-114-15,24-11-62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3:41:39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6296 8115 39 0,'0'0'0'0,"-83"-134"-36"16</inkml:trace>
  <inkml:trace contextRef="#ctx0" brushRef="#br0" timeOffset="1066.4123">7070 4461 134 0,'0'0'129'0,"0"0"-63"16,0 0-14-16,0-122 4 15,0 104-39-15,-2 6 18 16,0 4 3-16,2 6 2 15,0 2-18-15,0 0-22 16,0 0-27-16,0 0-15 0,0 18-39 16,13 14 68-16,10 12 4 15,4 2 5-15,2 0 1 16,-5-6-1-16,-2-5-7 16,-4-13 6-16,-9-8-3 15,-3-9 8-15,-1-5 7 16,0 0-2-16,26-15 50 15,36-46 10-15,47-32-65 16,48-38-9-16,39-24-16 16,19-11 16-16,17-4 1 15,-10 3-23-15,-24 17 21 16,-36 24-6-16,-43 27-12 0,-34 31 24 16,-32 20-32-16,-18 12-1 15,-11 10-14-15,-9 3-20 16,-2 6 4-16,-3 5 16 15</inkml:trace>
  <inkml:trace contextRef="#ctx0" brushRef="#br0" timeOffset="3901.4719">1618 9423 18 0,'0'0'14'0,"0"0"7"16,0 0 16-16,0 0-16 16,0 0 6-16,0 0 7 15,-11-37-7-15,9 36 4 16,2-2-3-16,0 3-18 16,0 0 1-16,0 0-11 15,0 0 3-15,0-4-8 16,17-2 2-16,28-6 3 15,24-6-1-15,24-2 4 0,17 3-3 16,10 0 0-16,9 5 4 16,10 4-8-16,7 4 4 15,11 1 0-15,-1-4-2 16,-2 2-4-16,-14-4-2 16,-12-1-4-16,-24 0-14 15,-23 2 15-15,-28 2-2 16,-25 3 13-16,-16 0 0 15,-8 1 1-15,-4 2 30 16,0 0 22-16,0-4-24 16,0-1 1-16,-6-7-30 15,-17-3-23-15,-6-3 15 16,-6 0-15-16,-5 0 23 0,-1 2-1 16,4 2 2-16,8 1 21 15,8 4-21-15,8 3 12 16,11 4 6-16,2 2-17 15,0-2-2-15,0 2-19 16,0 0-35-16,13 0 21 16,18 0 22-16,16 0 11 15,11 7 7-15,7 1-7 16,-5 0 2-16,-6 3-2 16,-10-4 2-16,-15 0-5 15,-9 0 3-15,-9-2-6 16,-6 0 4-16,-3-2-6 15,0 1 8-15,-2-3-1 16,0-1 2-16,0 3-1 0,0 1 0 16,0 6 0-16,0 8 2 15,-17 10-2-15,-10 10-2 16,-4 6-38-16,-3-1-65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24:13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13704 4257 13 0,'0'0'25'15,"0"0"-8"-15,0 0-5 16,0 0 14-16,0 0-21 0,0 0-4 16,0 0-2-16,7 2-2 15,-7 10 3-15,0-2 16 16,9-2-11-16,9-6-5 16,13-2 21-16,24-7 6 15,30-39 56-15,36-28-42 16,30-22-22-16,17-16-19 15,-1-14 8-15,-12-3-12 16,-18 17 4-16,-28 22-7 16,-24 26 7-16,-27 24-25 15,-23 14 19-15,-19 7 5 16,-9 7 2-16,-3 7-5 16,0 0 4-16,1 3-16 0,-2 2-18 15,1 0-67 1,2 0-17-16</inkml:trace>
  <inkml:trace contextRef="#ctx0" brushRef="#br0" timeOffset="35621.7768">12040 17503 18 0,'0'0'46'0,"0"0"-16"15,0 0-19-15,0 0 6 16,0 0-3-16,0 0 4 16,0 0 7-16,0 0-12 15,4 0 0-15,-4 0-2 16,0 0-10-16,0 0 8 15,0 0-9-15,0 0 0 16,0 0 11-16,0 0-4 16,0-4 11-16,0-5 6 15,0-3-23-15,0-7-2 16,0-3 1-16,0 0-3 16,0-6 0-16,4 3-17 0,0 2 13 15,-1 5 2 1,-1-1 5-16,-2 10 12 0,0-3-12 15,0 1 0-15,0 4 14 16,0-3-11-16,0 1 8 16,0 0 6-16,0-3-17 15,-2 1 3-15,-1-4-3 16,1 4 0-16,0 4 5 16,2 1-3-16,-2 2 3 15,2 4-2-15,-2 0 5 16,2 0 13-16,0 0-14 15,0 0-1-15,0 0-1 16,-2 0-4-16,2 0-2 16,0 0-3-16,0 0 3 0,-2 10-1 15,-6 6 2-15,2 1 0 16,-3 6 8-16,-3 0-7 16,1 0 8-16,1-2-9 15,0-2 0-15,4-1 0 16,-3-2 0-16,5-6 0 15,-1-1-1-15,1-9-4 16,4 0 2-16,0 5-1 16,0-5-9-16,0 0 9 15,0 0-16-15,0 0-18 16,0-5-12-16,2-7 37 16,11-11 13-16,3 5 0 15,1-4 6-15,4 0-3 0,-2 3-1 16,2-8-2-16,1 5 0 15,-1-1 1-15,-4 6-1 16,-1 2 1-16,-5 8 0 16,-5-3 13-16,1 6-9 15,0-5 0-15,-3 9 9 16,1-4-4-16,-1 3 4 16,3 1-13-16,0 0 3 15,-3 0-1-15,3 0-3 16,-5 0 0-16,0 0-1 15,0 0 1-15,0 0 0 16,1 1 13-16,-3 16 9 0,0 0 8 16,0 6-23-16,0 0 6 15,2 0-2-15,2-2-6 16,3-7-3-16,4-2-2 16,2-1-12-16,5-7-27 15,3-4-95-15,-8 0-97 16</inkml:trace>
  <inkml:trace contextRef="#ctx0" brushRef="#br0" timeOffset="41141.7471">14204 17478 142 0,'0'0'175'0,"0"0"-150"15,0 0-18-15,0 0-5 16,0 0 11-16,0 0 7 16,0 0-6-16,6 0-9 15,-4 0-4-15,-2 0 15 16,3 0-6-16,-3-5 22 16,0 5-7-16,0 0-1 0,0-2 12 15,0-5-19-15,0-8-1 16,0-2-16-16,0-14-2 15,0-1-1-15,0-4-8 16,-7-2 2-16,-2 1 5 16,5 6-1-16,2-1 5 15,2 6-1-15,0-1 4 16,0 5-3-16,0 5 0 16,0 7 7-16,0 6 6 15,0-1-10-15,0 1-3 16,0 4 8-16,0 0-6 15,0 0 2-15,-5 0-4 16,-8 16-12-16,-8 8 7 0,0 10 5 16,-4-2-1-16,5 1 0 15,1-8-10-15,2 1 8 16,3-3-4-16,1-9 4 16,3 0-4-16,5-2-9 15,2-9-2-15,3-3-8 16,0 0-8-16,0 0 7 15,3 0-21-15,17-11 48 16,9-12 9-16,2-4-8 16,0-4 0-16,0 6 2 15,-6-3 2-15,0 6-6 16,-1 0 1-16,-4-1 0 16,0 5 9-16,-7 8-9 0,-1-2 14 15,-4 7 13-15,1 0-13 16,-1 1 11-16,-2 4-5 15,0-4-5-15,3 4 16 16,5 0-23-16,5 0 13 16,6 0 1-16,-2 0-18 15,1 8 12-15,-4 7-3 16,0 2-6-16,1-3 14 16,-4 3-16-16,1-3-1 15,-1 0-4-15,-1-6-5 16,-3-2-42-16,-1-2-109 15,-10-4-128-15</inkml:trace>
  <inkml:trace contextRef="#ctx0" brushRef="#br0" timeOffset="45109.6607">4562 17267 9 0,'0'0'15'0,"0"0"0"16,0 0 10-16,0 0-7 16,0 0-2-16,0 0-4 0,0 0-11 15,8 10 23-15,-8 3-5 16,0-4-10-16,0 8 4 15,0 0-9-15,0 7 2 16,0 2 15-16,4-3-14 16,7 3 3-16,2-3-9 15,1 0 0-15,-1-6-1 16,-2 1 0-16,0-2 0 16,3 3 0-16,-3-9-6 15,-2-2 5-15,-1 1-4 16,2-9-2-16,-2 5 5 15,3-1-2-15,7-4 4 16,5 0 5-16,4 0 5 0,6 0 12 16,3 0 2-1,6 0-12-15,3 0-1 0,3 0-9 16,6 0-2-16,8 0 9 16,12 0-9-16,10 0 15 15,15-4 3-15,10-4-7 16,11-3 10-16,3 4-7 15,-5-3-11-15,-4-5-3 16,-8 8 5-16,-7-2-5 16,-7-1 0-16,-13 2 1 15,-7-1-4-15,-9-6 3 16,-11 3 0-16,-4 2-4 0,-9-2 8 16,-7 7-7-1,-8-4 6-15,-8 6-2 16,-7 3 18-16,-5-5-5 0,-4 5 3 15,0 0 6-15,0 0-9 16,0 0 8-16,0 0-12 16,0 0-5-16,0 0 1 15,0 0-6-15,3 0-3 16,6 0 2-16,8 0 1 16,6-2-1-16,2-2 1 15,-2 1 0-15,-2 3-5 16,-5-5 9-16,-5 5-4 15,-5 0 0-15,1-4-2 0,-2 4 2 16,-5-6-6 0,0 2 6-16,0-9 3 0,0-6-3 15,0-3-3-15,-10-4-2 16,-3 0 0-16,2-6 5 16,0 0-15-16,0 1 1 15,5 10 10-15,0 3-1 16,2 4 5-16,2 9 8 15,2 1-4-15,0 4 10 16,0 0-14-16,0 0 2 16,0 0-7-16,0 0 0 15,0 0 4-15,0 0-6 0,0 0-13 16,0 0 4 0,0 0-21-16,0 0-43 0,-2 0-61 15</inkml:trace>
  <inkml:trace contextRef="#ctx0" brushRef="#br0" timeOffset="49911.8484">3352 16593 138 0,'0'0'81'0,"0"0"-44"16,0 0-8-16,0 0 17 16,0 0-25-16,0 0-8 15,0 0-13-15,0-10 6 16,3 10 4-16,-1 0 3 15,-2 0-1-15,0 0 12 0,2 0-22 16,2 3 7-16,5 12 10 16,5 11-12-16,1 6 14 15,1 4-15-15,-1 0-5 16,4 0 4-16,-4-1 0 16,1-12-5-16,-3 0 0 15,-3-5-4-15,-2-10 2 16,-4-4-2-16,-2 1 2 15,3-5-2-15,-5 0 2 16,4-5 2-16,8-36 0 16,7-17-1-16,10-22 1 15,9-7 2-15,-2 2 18 16,-4 17 21-16,-6 13-10 16,-6 26-3-16,-4 7-14 0,-5 12-8 15,-5 6-12-15,4-5 0 16,1 8-44-16,1-8-7 15,9 0-32-15,-1-7-33 16,-2 2-54-16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25:32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1221 12846 3 0,'0'0'97'15,"0"0"-90"-15,0 0 2 16,0 0-9-16,0 0 4 16,0 0 18-16,0 0-15 15,0 0 5-15,0 0-12 16,0 0 1-16,0 0-2 15,6 0 1-15,0 0 0 16,0 0-4-16,5 1 4 16,3 3 0-16,5 3 24 15,8-1-18-15,2 2 16 16,11-2-3-16,5 2-10 0,13-4 33 16,15 2-27-16,14-5-7 15,21-1 8-15,12 0-16 16,13 0 13-16,13 0-13 15,20-4 6-15,15-6 7 16,18-4-10-16,13-1-3 16,4-6 15-16,4 2-13 15,10-6 12-15,3 1-14 16,10 2 9-16,0 0 24 16,0 1-32-16,0-2-1 15,-8-3 12-15,-3-3-10 16,4-2 9-16,12-5-11 0,16-4 6 15,16 0-5-15,9-1-1 16,-13 7-1-16,-21 5-5 16,-24 0-6-16,-23 5 11 15,-12-1 1-15,-11-2 0 16,0-4-9-16,-2-8 8 16,4-2-5-16,11 0 4 15,7-5-9-15,7 1 11 16,6-2 0-16,8-2 5 15,-8 3-7-15,-10 2 2 16,-21 1 0-16,-25 10-6 16,-17 2 14-16,-8 8-8 15,-6 2 0-15,8 3 1 16,9 4-8-16,20-2 7 16,10 6-8-16,9-3 5 0,7 2-14 15,-4 1 17-15,-7-2 0 16,-10 2 1-16,-14-2-7 15,-15 4 6-15,-14 2 0 16,-11 3-1-16,-11 3 7 16,0 0-12-16,0 0 3 15,6 9-26-15,-4 7 22 16,-6 0-33-16,-15 1 7 16,-10-3 27-16,-8-3-3 15,0-4 9-15,-5-5 9 0,2-2-4 16,-3 0 21-1,-5 0-20-15,-6 0-1 0,-10 0-2 16,-9 0 6-16,-8 0-9 16,-2 1 0-16,-3 1 4 15,4-2 12-15,9 0-14 16,4 0 7-16,8 0 2 16,-2 0-7-16,-5-2 4 15,-14 1-8-15,-5-1 6 16,-15 2-3-16,-1 0-2 15,-3-3-1-15,-2 3 18 16,0 0-15-16,0 0 29 16,2 0-25-16,4 0-1 15,4 0-6-15,1-2 0 16,1 2 0-16,-4 0-5 0,-4 0 14 16,-1 0-9-16,-1 0 3 15,-2 0-1-15,0 0 28 16,0 0-24-16,0 0 6 15,0 0 5-15,0 0-12 16,0 0 1-16,0 0-6 16,0 0-26-16,0 0 11 15,0 0-49-15,0 0-30 16,0 0-71-16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26:47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10942 15426 17 0,'0'0'38'0,"0"0"8"15,134 15-10-15,-80-10 9 16,6 3 2-16,9-4-29 16,14 0 7-16,13 2-21 15,10 6 0-15,14-2 29 16,7 7 11-16,16 0 35 0,9 4-17 15,10-1-59-15,8 2 13 16,0 2-16-16,-1-6 2 16,-6-2-6-16,4-2 0 15,7-8-7-15,0-6 11 16,-3 0-25-16,-13 0 24 16,-17 0-1-16,-14-2 2 15,-15 2-6-15,-17 0 6 16,-16 0 0-16,-17 0-3 15,-18 0 2-15,-15 6-5 16,-13-2 6-16,-9-4 0 16,-7 0 13-16,0 0-1 15,0 0-12-15,-5-4-42 0,-13-11-112 16,1-1-108-16</inkml:trace>
  <inkml:trace contextRef="#ctx0" brushRef="#br0" timeOffset="1253.5929">26477 15484 154 0,'0'0'37'16,"0"0"-37"-16,0 0-32 15,0 0 32-15,0 0 47 16,0 0 4-16,150 42-23 16,-94-30-9-16,10-2 28 15,13 3-4-15,18-4-11 16,28 1 9-16,29 3-35 15,40-3 5-15,31 2-11 16,31-2 8-16,30-2-16 16,22-8-1-16,10 0-12 15,-1 0 12-15,-20-6-9 16,-31-2 11-16,-27-4-16 0,-40 1-6 16,-30 8 23-16,-35-3-6 15,-30 3-11-15,-21 3 21 16,-12 0-11-16,-3 0 12 15,-6 0 0-15,3 12-5 16,-7-1 3-16,-10 1-17 16,-9-6-13-16,-13-2 13 15,-15 0-15-15,-11-4 4 16,0 0-16-16,-20 0-27 16</inkml:trace>
  <inkml:trace contextRef="#ctx0" brushRef="#br0" timeOffset="3967.7349">2545 15620 185 0,'0'0'132'15,"0"0"-132"-15,0 0-4 16,0 0-9-16,0 0 13 16,143 0 7-16,-107-5-1 15,-3 1 2-15,5-6 3 0,2 2-3 16,7-5 26-16,13-1-24 16,21-4 12-16,17 0 22 15,26-4-23-15,19 4 8 16,17 1-11-16,17 6-16 15,18-1 16-15,19 3-18 16,14 0 0-16,6-1 7 16,-4-3-3-16,-10-1-4 15,-6-3 0-15,-7-1 7 16,-3-8-16-16,5-3 9 16,3-4-12-16,-4-3 5 15,-8 0-14-15,-22-5 21 0,-22 6-1 16,-25 2-11-1,-28 8 11-15,-30 10-6 0,-25 7 7 16,-21-1-2-16,-19 9 6 16,-6 0-4-16,-2 0 0 15,0 0 7-15,0 0-1 16,0 0-6-16,0 0 0 16,0 0-7-16,0 0 8 15,0 0-1-15,0 0 0 16,0 0 5-16,0 0-8 15,0 0 3-15,0 0 0 16,0 0-3-16,0 0 8 16,0 0-5-16,0 0 0 0,0 0 7 15,0-1-6 1,0 1-1-16,0 0 0 0,0 0-2 16,0 0 3-16,0 0-1 15,0 0 0-15,0 0 2 16,0 0-8-16,0 0 6 15,0 0 0-15,0 0-4 16,0 0 8-16,0 0-4 16,0 0 0-16,3 0 5 15,-3 0-10-15,2 0 5 16,-2 0-2-16,0 0-4 16,0 0-13-16,0-2 10 0,0 2 8 15,0 0 1 1,0 0-3-16,0 0 3 0,0 0 0 15,0 0 6-15,0-2 0 16,0 2 0-16,0 0 7 16,0 0-11-16,0 0 14 15,0 0-16-15,0 0 0 16,0 0-6-16,0 0 10 16,2 0-4-16,-2 0 0 15,0 0 3-15,2 0-9 16,-2-2 6-16,0 2 0 15,0 0-1-15,0 0 2 16,0 0-1-16,0 0 0 16,0 0 7-16,0 0 2 15,0 0-9-15,0 0 2 16,0 0-5-16,0 0 4 0,0 0-1 16,0 0 0-16,0 0 6 15,0 0-10-15,0 0 4 16,0 0 0-16,0 0-4 15,0 0 10-15,0 0-6 16,0 0 0-16,0 0 5 16,0 0-2-16,0 0-3 15,0 0 0-15,0 0-2 16,2-2 7-16,-2 2-5 16,2 0 0-16,4 0-15 15,0 0 15-15,3 0-17 0,-1-5-9 16,2 5 16-16,-6 0-24 15,-2 0 14-15,1-3-1 16,-1 1-18-16,4-5-11 16,10-16-101-16</inkml:trace>
  <inkml:trace contextRef="#ctx0" brushRef="#br0" timeOffset="7613.4051">3912 14558 59 0,'0'0'15'0,"0"0"-9"15,0 0-2-15,0 0 6 16,0 0 8-16,-76 101 0 16,67-80-18-16,0-5-1 15,5 0 0-15,-6-2-57 16</inkml:trace>
  <inkml:trace contextRef="#ctx0" brushRef="#br0" timeOffset="7942.4308">3588 14096 19 0,'0'0'55'16,"0"0"-41"-16,0 0 9 16,0 0-22-16,0 0 4 15,0 0-5-15,-79 69-10 16,71-41 7-16,0 2-4 15,1 0-21-15,3 1-7 16</inkml:trace>
  <inkml:trace contextRef="#ctx0" brushRef="#br0" timeOffset="10259.5862">8702 13677 24 0,'0'0'21'16,"0"0"6"-16,0 0 27 0,0 0-30 15,0 0 14-15,0 0-3 16,-49 79-26-16,38-59 8 15,-5 6-12-15,-1 0-3 16,-1 4 9-16,-3 0-11 16,2 0 0-16,-4 0 9 15,3-2-4-15,-2 0 0 16,0 2-5-16,-1-2 2 16,-4 6 6-16,0 1-8 15,-2 0 0-15,0 2-1 16,0-1 8-16,-2 0-7 15,5-4 0-15,-3 0 0 0,0 3-3 16,5-9 3-16,-1 1 0 16,2 0 0-16,6-3 3 15,-1 0-4-15,3-2 1 16,-3 0 0-16,-3 2-2 16,-3-2 2-16,-2 2 0 15,-8 5-6-15,-2-2 9 16,2 1-3-16,1 2 0 15,4-6 0-15,0 2-3 16,2 1 4-16,3-5-1 16,0-5 0-16,1 6 6 15,-2-5-6-15,3 4 0 16,-2-4 2-16,-3 5 3 0,3-6-1 16,-5 4-4-1,-3-1 3-15,1 5 4 0,-2-4-7 16,-3-2 0-16,3 1 0 15,-3-1-7-15,-4 1 7 16,-4-1-2-16,-2 2 1 16,2-2-2-16,-1 2 3 15,5-3 0-15,1-4 0 16,2 0 5-16,0-5-5 16,-1 3 0-16,0-3-2 15,-3 1 2-15,-5 0-5 16,-5 2 5-16,-7 2-24 15,-3 0 24-15,3 0-7 16,2-2 7-16,4-3 12 0,2 3 8 16,1-5-4-16,3 0-10 15,0 2-2-15,2-5-3 16,-7 4-1-16,-5 3-15 16,-9-4-3-16,-1 7-22 15,-1-3 1-15,2-4 22 16,7 0 17-16,5 0 17 15,9-2 2-15,5-5-5 16,8 0 24-16,2 0-23 16,3 0-15-16,-1 0-10 15,0 0-16-15,-2 0 8 16,-2 0-25-16,0-5-12 16,-3-1 37-16,1 2-8 0,0 2 26 15,-2-4 0-15,6 3 12 16,0-4 19-16,1-1-24 15,1 4 1-15,-4-6-5 16,2 2 0-16,-2-6-6 16,0 1-8-16,0-1-14 15,2 2 0-15,2-1 11 16,2 3 14-16,2-2 20 16,8 1-7-16,-1 4 16 15,6-3-8-15,-2 2-11 16,3 0-4-16,3-2-6 15,-3 2-6-15,-3-2-12 0,-1-3 4 16,-1 2 12-16,-3-1-30 16,-1-2 32-16,5 6 9 15,1-1 16-15,6 4 27 16,-1 1-18-16,1-1-30 16,1 4 15-16,0-2-14 15,3-1-2-15,-2 3-6 16,-3-8-10-16,1 5 2 15,-1 3 10-15,0-3 2 16,3 1 5-16,1 3 16 16,1-2-14-16,2 2-6 15,0 0-2-15,0 0-18 16,0 0-19-16,0-4-59 0,18-1 29 16</inkml:trace>
  <inkml:trace contextRef="#ctx0" brushRef="#br0" timeOffset="41442.7604">21005 14640 28 0,'0'0'1'16,"0"0"13"-16,0 0 13 15,0 0-22-15,0 0 6 16,0 0 1-16,0 0-3 15,0 0 19-15,4-2-15 16,-2 2-4-16,-2 0 2 16,0 0-9-16,0 0 15 15,0 0-4-15,0 0-2 16,0 0 2-16,0 0-13 16,0 0 0-16,0 0-1 15,0 0 3-15,0 0-2 16,0 0 0-16,0 0 5 0,0 0-11 15,0 0 5 1,0 7 1-16,0 10 7 0,0 3-6 16,0 2 6-16,0 6-6 15,0-2 3-15,0 4-3 16,0-6-1-16,-2 1 0 16,-4-1 0-16,-1-2 6 15,-2-1-5-15,0-7-1 16,3 1 0-16,-1-3-4 15,2-4 4-15,-2 1 0 16,1-2 1-16,-3 0 2 16,0 5 3-16,-2-3-2 0,2 2-4 15,1 1 11 1,-4-7-11-16,5 3 4 0,1-1 8 16,-2 0-1-1,2-3 7-15,-3-1-9 0,3 4-3 16,-6-2 12-16,1 0-15 15,0 3 7-15,-7 0 4 16,3-4-13-16,-1 2 12 16,-2-2-4-16,5 2-2 15,0-1 13-15,-1-2-14 16,3 1 9-16,-1 1 5 16,2-5-10-16,-5 3 14 15,-1-1-11-15,-5-2-7 16,2 3 18-16,-2-3-23 15,5 0 6-15,1 0 1 0,-3 0-8 16,3 0 19-16,-6 0-18 16,6 0 4-16,1 0 10 15,1 0-10-15,-3 0 6 16,-1 0-11-16,-5 0 7 16,-1 0-7-16,0 0 0 15,-2 0 2-15,0 0-5 16,2 0 3-16,1 0 0 15,4 0 1-15,0 0 5 16,3 0 0-16,-1 0-6 16,3 0 2-16,-1 0-4 15,-3 0 4-15,-1 0-2 16,-5 0 0-16,-1 0 4 0,-2 0-4 16,-1-3 0-1,2-2 0-15,-2 0 0 0,5-1 2 16,0 0-2-16,2 4 2 15,7-2 5-15,1 0-4 16,1 0-3-16,-1-2 0 16,-1 2 3-16,-7-6-3 15,-2 3 0-15,-7-10-2 16,-2 1 2-16,-2 3-1 16,1-4 1-16,8 5 0 15,4 0-8-15,7 2 9 16,3 3-1-16,4-2 7 0,-1 1-6 15,-2-8 1-15,0 0-2 16,0-5 3-16,-2 1-12 16,0-1 7-16,0-5 2 15,-1-1-1-15,3 5 10 16,1 7-10-16,1-2 1 16,3 3 0-16,-1-2-10 15,3 0 8-15,-1 0 2 16,1-2 3-16,0-1 1 15,0-8 0-15,0 3-4 16,-2 0 3-16,-1 6-1 16,-2 0-1-16,2 1-1 0,3 4 2 15,0-1 5 1,2 0-12-16,0 2 5 16,0-4-1-16,0-7-7 0,2 2 8 15,8-6-1-15,-1 1-3 16,-3-2 8-16,0-2-4 15,-1 0 0-15,-3-7 1 16,3-4-4-16,0 1 7 16,-1-2-1-16,4 10 0 15,1 4 1-15,1-4-6 16,1-4 2-16,0 2 0 16,0-3 0-16,0 7 0 15,-5 7 0-15,2-3 0 16,-4-1 7-16,3-4-7 15,-1 2 0-15,0-4 2 0,2 5-6 16,-2 1 4-16,3-8 0 16,-2-2-1-16,2-2 7 15,0 1-11-15,-1 2 5 16,2 1 0-16,-1-8-7 16,1 2 2-16,-2-3 5 15,-4 3 0-15,0 1-1 16,-4-1 1-16,3-3 0 15,1 2 4-15,0 3-9 16,3 0 7-16,2 5-2 16,0-4 0-16,2-5 6 15,-4 1-8-15,-2-1 2 16,-3-3-1-16,-2 2-9 0,0 7 8 16,0 2 2-16,0 6 2 15,0 5 7-15,0 4-9 16,0-2 0-16,4 1 1 15,2-2-8-15,1-7 7 16,-2-7 0-16,0-1 0 16,-1-4 6-16,-2 6-8 15,2 2 2-15,-1 0 0 16,-1 0-3-16,0 0 4 16,2-2-1-16,-4-2 0 15,0-1 4-15,0 2-8 16,0-1 4-16,0 3 0 0,0 1-9 15,0 0 9-15,2 1 0 16,1-5-3-16,4-2 13 16,-5-10-10-16,-2-4 0 15,0-1 3-15,0-5-7 16,-16-1 4-16,-6-2 0 16,0 5-5-16,-1 7 12 15,6 6-7-15,3 9 0 16,5 6 3-16,3 2 1 15,1 0-4-15,3 0 0 16,2 3-2-16,0-4 9 16,0 3-7-16,0 0 0 0,0 0 2 15,0 0 3 1,0-3-5-16,-3 1 0 16,3 0 0-16,-2-4 8 0,0 4-7 15,-2 0-1-15,-3-2 0 16,1 0-8-16,-2 2 11 15,4 0-3-15,-2 0 0 16,1 1 7-16,1 0-12 16,2-1 5-16,2-2 0 15,0-1-3-15,0 4 3 16,0-2-1-16,0 3-3 16,0 0-7-16,6-2 4 15,3 0-13-15,2-2 20 16,0 4-8-16,-2-1 8 15,0-1 0-15,0-2-2 0,2 0-9 16,3 0 6-16,1 1-2 16,3 0 2-16,2 1-4 15,2 0-9-15,1 4 3 16,-4 2 15-16,2 3-18 16,-3 2 18-16,-5 2-4 15,3 6-6-15,-3-1 0 16,7 0-6-16,7 0 9 15,2-2 4-15,0 2-1 16,2 1 0-16,-3 2 4 16,1 3-1-16,0-4-13 15,1 0 10-15,-4 1 2 16,-1 0-1-16,-9-2-5 0,-5 4 8 16,-5-2 0-1,6 0 1-15,-3-1 3 0,4-2-4 16,3 1-4-16,3 1 1 15,4 4-4-15,4 4 0 16,4 0 4-16,2 0 3 16,1 0-13-16,1 9 11 15,-1 3 2-15,0 2-8 16,-3-1 16-16,0 1-8 16,-4-2 0-16,2-1 0 15,0 1-4-15,-5-3 4 16,5 0 0-16,-5-1-1 0,3 1 5 15,0 6-9-15,-2-3-1 16,4 5 6-16,0 4-13 16,-3 1 12-16,3 4 1 15,2 0 0-15,-4 2 7 16,2-1-8-16,0-1 1 16,-4-1 0-16,-1 1-4 15,-4-1 4-15,-4 1 0 16,-5 1-1-16,-4 6 2 15,-3 3-6-15,-4 4 5 16,0 4 0-16,5 2-1 16,-3 1 4-16,2-3-3 15,3 0 0-15,-3-1 4 16,-1 1-6-16,-1 1 2 0,-2 1 0 16,0 0 1-16,0 3-1 15,0 0 0-15,0 6 0 16,-2 1 5-16,-8 4-5 15,-2 0 0-15,-2-2 2 16,1-2-10-16,4-2 9 16,2 3-1-16,2 1 0 15,1 1 7-15,0-1-8 16,-1 5 1-16,1-1 0 16,2 5-1-16,-3 3 3 15,0 6-2-15,1 2 0 16,-5 2 7-16,-1 0-7 15,-4-1 0-15,-1-1 0 0,1-8 6 16,1-4-2-16,1-3-4 16,-1-1 8-16,-1 0-6 15,-1 7 11-15,-5 1-9 16,2 8 0-16,-4 7 14 16,3 8-16-16,2 7-1 15,-1 0 1-15,5-10 2 16,1-11-7-16,1-15 3 15,1-10 0-15,-4-1-4 16,3-7 6-16,2-2-2 16,2-6 0-16,5-2 5 15,0-1-6-15,-1-1 1 0,1 7 0 16,-2-3-3-16,0-1 4 16,-1-4-1-16,-2-5 0 15,3-1 7-15,-3-1-9 16,3-1 2-16,-1 0 0 15,1-1-3-15,1 1 6 16,3-1-3-16,0 5 0 16,0-1 1-16,0 2-5 15,0 2 4-15,3-4 0 16,1 2-5-16,-1-4 7 16,-1 6-2-16,0 1 0 15,0 2 3-15,2 1-13 16,5-1-30-16,-4-13 40 0,2-2-8 15,-3-4 8 1,3-2 0-16,-1 2 0 0,-1 2 6 16,2-4-4-16,-3 5-2 15,3-2 1-15,-1 1-1 16,-2 0 1-16,2 4-1 16,-4-4 0-16,-2-4 5 15,2 4 3-15,0-6-7 16,0-3 4-16,0 0 2 15,-2-7 0-15,0 5-7 16,0 3 3-16,0-2 0 16,0 7 20-16,0 8-8 0,0 1-15 15,0 3 15 1,0-2-13-16,-2 3-2 0,0 0 0 16,0-10-2-16,2-4-12 15,0-6 10-15,0-8-2 16,-2 0-12-16,-2 0-35 15,-10 0-11-15,-4-5-145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27:58.0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13037 18263 42 0,'0'0'81'0,"0"0"-56"15,0 0 24-15,0 0 28 16,0 0 0-16,0 0-26 15,0 0-11-15,0 0-1 16,3-1 2-16,-3 1-2 16,0 0-7-16,0 0-8 15,0 0 0-15,-11 0-6 16,-20 0-8-16,-11 0-9 16,-12 0 0-16,-6 0 0 15,-3 1 0-15,-1 8 0 0,-1 0 1 16,1 0 6-16,1-1-4 15,-2-2 2-15,10 6 2 16,8-6 1-16,11-3 2 16,16 2-4-16,7-5 0 15,-1 0-7-15,1 0-3 16,1 0-2-16,4 0-2 16,3 0 2-16,-1 0-8 15,-1-5-11-15,2 2-2 16,1 3 13-16,2-2 9 15,2 0-2-15,0 2-5 16,0 0-8-16,0-7-12 16,4-6-4-16,18-9-18 0,5-1 4 15,0-2 17 1,-2 2 21-16,-6 5 11 0,-3 4-1 16,2 2 1-16,-2-2 1 15,2 4 1-15,-3 2 0 16,1 3 0-16,-5 5-1 15,-2 0 3-15,-7 0 3 16,-2 0 13-16,0 0 13 16,0 0-4-16,0 0 0 15,0 0-1-15,0 0 4 16,-5 0-4-16,-17 23-11 16,-6 3 0-16,-1 5-4 0,4-7-6 15,2-3 3 1,3 2-7-16,5-5 6 0,1 0-2 15,3-4-1-15,1-2-6 16,2-2 1-16,4-2-2 16,2 2 1-16,2 2-3 15,0 2-3-15,0 4 0 16,18 0 5-16,9 5 1 16,2-6 2-16,-2-5-2 15,-4-3 0-15,-7-4-12 16,-11-5-50-16,-5 0-66 15,-27 0-115-15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28:46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7810 5075 175 0,'0'0'108'0,"0"0"-84"16,0 0-24-16,0 0-14 15,0 0-15-15,0 0 23 16,0 0 6-16,183-34 6 15,-100 32 3-15,4 2-7 16,4 0-1-16,7 0 3 0,7 0-4 16,0 0 1-1,-3 0 0-15,-6-5 0 0,-12 0 1 16,-9-4-2-16,-17-6 0 16,-16 1 2-16,-16 2-1 15,-9 0 6-15,-11 2 5 16,-4 2 14-16,0-2-6 15,-2 1-11-15,0 2-7 16,0 0 4-16,0 0-2 16,-2-2-4-16,-14 0-5 15,-9-1-27-15,-4-3 6 16,-6 3 21-16,-1 1 4 16,5 1 1-16,4 1 2 15,8 1 2-15,5 2-3 16,10 3 1-16,4-1 13 0,0 2-7 15,0 0-8-15,0-2-8 16,0 2-14-16,18 0-28 16,15 0 43-16,9 0 7 15,8 2 13-15,-4 10-10 16,-11 1 3-16,-8 6-6 16,-9 7 0-16,-7 8 0 15,-9 8 1-15,-2 11 7 16,0 0 9-16,0-1-3 15,0-2-8-15,-19-1-6 16,-20 1 0-16,-25 8-45 16,-28 0 1-16,-8-12-99 0</inkml:trace>
  <inkml:trace contextRef="#ctx0" brushRef="#br0" timeOffset="11607.92">25223 1770 113 0,'0'0'69'16,"0"0"19"-16,0 0-22 15,0 0-12-15,0 0 30 16,0 0-44-16,0 0-1 16,12-96-9-16,-12 95-20 0,0 1 9 15,0 0-19-15,0 0 0 16,0 0-6-16,0 0 0 15,0 0 6-15,0 0-2 16,0 0-9-16,0 1 6 16,3 21-10-16,4 13 15 15,0 11-2-15,-3 12 8 16,-2 5-6-16,-2 6 0 16,0 1 0-16,0-3-2 15,0-12 2-15,0-11-11 16,-2-13-12-16,0-13-25 15,0-9-4-15,-1-4-37 0,3-3-33 16,0-2 3-16</inkml:trace>
  <inkml:trace contextRef="#ctx0" brushRef="#br0" timeOffset="12201.7438">25546 2280 59 0,'0'0'147'0,"0"0"-90"0,0 0-6 16,0 0 28-16,0 0-65 15,0 0-7-15,40-70 15 16,-13 40-22-16,4 0 0 16,4-1 1-16,1 4 1 15,-3 2-2-15,-2 7 0 16,-8 3 2-16,-8 6 0 16,-5 3 3-16,-8 4 8 15,-2 2 5-15,0 0-18 16,0 8-14-16,0 20-15 0,0 11 29 15,0 8-4 1,-14-2 4-16,3-5 0 0,0-8-2 16,2-10-8-16,4-11-3 15,3-4 0-15,2-5-9 16,0-2 21-16,0 0 2 16,0-5 44-16,7-22-1 15,20-13-37-15,8-6 3 16,10-4-9-16,-1 1 4 15,1 9 8-15,-11 10-12 16,-9 7 27-16,-10 14 0 16,-9 1-24-16,-1 6 37 15,-5 2-28-15,0-2-8 16,5 2-2-16,-3 0-3 16,0 0 0-16,0 0-5 0,0 0-48 15,-2 9-63-15,0 14 9 16,0 7-87-16</inkml:trace>
  <inkml:trace contextRef="#ctx0" brushRef="#br0" timeOffset="12674.1998">26060 2305 36 0,'0'0'181'0,"0"0"-74"16,0 0-53-16,0 0 36 16,0 0-54-16,0 0-35 15,25-20-1-15,-1 6-16 16,6-3 16-16,7-6 0 16,6 0 5-16,6-5-5 15,-2 1 0-15,-10 7-12 16,-8 6 9-16,-18 10-2 15,-8 4 5-15,-3 0 0 16,0 0-41-16,0 18-34 16,-3 18 62-16,-16 7 13 15,-6 2 8-15,-2-4-8 0,3-5 0 16,4-10 2-16,6-6 6 16,3-8-9-16,7-6 1 15,4-4 0-15,0 0 9 16,0-2-8-16,0 0 34 15,33-10 30-15,26-22-58 16,22-11 7-16,13-3-14 16,-7 2 4-16,-17 8-6 15,-26 12 5-15,-22 10-3 16,-11 6 0-16,-7 4-57 16,-4 4-10-16,0 0-79 15</inkml:trace>
  <inkml:trace contextRef="#ctx0" brushRef="#br0" timeOffset="13298.5544">21509 1726 199 0,'0'0'133'0,"0"0"10"15,4-102-24-15,-4 91 5 16,0 4-23-16,0 5 4 15,3 2-58-15,-3 0-41 16,0 0-6-16,0 9-22 16,2 40-51-16,2 23 39 15,5 20 21-15,0 9-43 16,2-7-77-16,2-6-6 16,3-6-12-16,7-12-52 0</inkml:trace>
  <inkml:trace contextRef="#ctx0" brushRef="#br0" timeOffset="13746.196">21894 2400 235 0,'0'0'120'0,"0"0"-71"15,0 0-13-15,33-127-26 16,-4 84 3-16,10-3-13 0,5-5 0 15,6-5-3 1,-2 4 3-16,-3 10-8 0,-12 12 4 16,-15 16 3-16,-9 10-6 15,-9 4 4-15,0 0-27 16,0 2-37-16,0 24-13 16,0 10 80-16,0 4 1 15,0 4 6-15,0-1-3 16,0-5-4-16,0-3 0 15,0-4 1-15,0-7-1 16,0-7-4-16,0-4-1 16,9-8-22-16,13-5 27 15,14 0 11-15,13-23 22 16,14-23 10-16,8-19-15 16,0-7-2-16,-7-2 19 0,-8 9-36 15,-20 17 6-15,-14 19 5 16,-15 14-1-16,-7 14 10 15,0 1-29-15,0 0-49 16,-2 20-100-16,-22 18 31 16,-5 8 19-16</inkml:trace>
  <inkml:trace contextRef="#ctx0" brushRef="#br0" timeOffset="14195.4248">22685 2372 295 0,'0'0'103'15,"0"0"-61"-15,0 0-16 16,0 0 2-16,68-134 13 16,-28 85-25-16,11-5 5 15,12-1-21-15,1 0-4 16,-4 11-3-16,-15 16-7 15,-21 14 9-15,-15 10 3 16,-5 4-41-16,-2 0-8 16,4 26-44-16,-2 15 86 15,-4 6-1-15,0 10 14 16,0-1-4-16,0-1 0 16,-6-4 7-16,-2-9-17 0,6-14-2 15,2-12-14-15,0-12 8 16,0-4 1-16,18-7 17 15,26-34 99-15,26-23-99 16,16-18 21-16,9-5 26 16,-7 3-37-16,-14 18 20 15,-22 22-22-15,-29 17 29 16,-11 20-9-16,-12 5-28 16,0 2-14-16,0 5-99 15,-2 32-86-15,-29 13 140 16,-10 6-91-16</inkml:trace>
  <inkml:trace contextRef="#ctx0" brushRef="#br0" timeOffset="15772.1489">22365 2513 64 0,'0'0'123'16,"0"0"-68"-16,0 0-1 15,0 0 24-15,0 0-15 16,0 0-18-16,4-12 13 15,-4 12-44-15,0 0 1 0,0 0-15 16,0 0-9-16,0 0 3 16,0 0-53-16,0 27-27 15,0 16 75-15,0 13 11 16,0 4 2-16,2 0-2 16,0-4 6-16,3-8-4 15,-1-6-2-15,0-5-11 16,0-11 3-16,-2-7-41 15,0-6 19-15,-2-7-4 16,0-3 3-16,4-3 29 16,-2 0 2-16,7 0 24 15,9-20 28-15,-1-4-52 0,6 1 0 16,-9 7 7 0,-5 7 7-16,-7 7 15 15,-2 2-29-15,0 0-10 16,0 0 8-16,2 0-23 0,-2 0-1 15,0 0-16-15,0 6 6 16,0 15 36-16,0 5-6 16,-16 3 6-16,-8 2 16 15,4-4-11-15,-3-4 8 16,8-8-11-16,5-4 6 16,4-9-6-16,4-2 13 15,-5 0 63-15,-6-6 47 16,-7-22-72-16,-3-11-48 0,1-2 25 15,2 2-6 1,7 10-2-16,6 10-22 0,1 11 0 16,3 6-5-16,-8 2-27 15,-20 5-90-15,-14 19-134 16</inkml:trace>
  <inkml:trace contextRef="#ctx0" brushRef="#br0" timeOffset="16649.1951">25354 2566 189 0,'0'0'119'16,"0"0"-14"-16,0 0-65 16,0 0 11-16,0 0-51 15,0 0-10-15,0-15-3 0,0 35-18 16,0 8 31 0,0 7-1-16,-2 6 8 0,-1 3-7 15,1 4 9-15,-2 4-7 16,-3 0 6-16,0-2-8 15,3-6-8-15,2-13-3 16,2-11-37-16,0-15-1 16,0-3 24-16,0-2 25 15,11 0 17-15,20-24-17 16,9-12-3-16,2 0-1 16,-6 2 8-16,-12 10-2 15,-10 10 22-15,-9 6-11 16,-5 8 59-16,0 0-39 0,0 0-28 15,0 0-5 1,0 0-31-16,-14 22 17 0,-12 16 11 16,-5 11 6-16,2 2 1 15,2-1-4-15,6-7 0 16,8-11-2-16,4-8 4 16,5-12-2-16,1-6 0 15,1-6-1-15,-2 0 1 16,-8-15 30-16,-9-20-2 15,-15-13-26-15,-5 0 8 16,1 5-10-16,7 9 26 16,6 13-1-16,5 8-25 15,-1 13-4-15,-5 0-147 16,8 4-89-16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29:14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4199 13906 20 0,'0'0'35'0,"0"0"7"15,0 0-14-15,0 0-14 0,0 0 32 16,0 0-11-16,0 0 6 16,0 0 4-16,0 0-25 15,0 0 0-15,0 0-20 16,0 0 0-16,0 0-2 15,18 0-10-15,11 3 12 16,21 10 12-16,14-6-6 16,14-4 9-16,15-3-10 15,6 0-1-15,5 0-6 16,8 0 2-16,1-6-16 16,-1-4 2-16,-5-2-13 15,-7-2 26-15,-2-4-12 16,-4-3-15-16,-3-5 22 0,-4-8-7 15,-11 1 9 1,-9 3 4-16,-13 2 0 0,-12 3 12 16,-9 9 11-16,-8 3-10 15,-8 3 14-15,-3 3-21 16,-10 5 5-16,1-1 9 16,-5 3-11-16,0 0 14 15,0 0 2-15,0 0-12 16,0 0 21-16,0 0-27 15,0 0 7-15,0 0-6 16,0 0-2-16,0 0-1 16,0 0-5-16,0 0 5 0,0 0 5 15,0 0-9 1,0 0 9-16,0 0 10 0,0 0-17 16,0 0 13-16,0 0-16 15,0 0-2-15,0 0-5 16,0 0-34-16,0 0-22 15,0 0-20-15,0 0-39 16,0 0-61-16</inkml:trace>
  <inkml:trace contextRef="#ctx0" brushRef="#br0" timeOffset="9793.1789">8784 13742 13 0,'0'0'21'0,"0"0"45"16,0 0-4-16,0 0-8 0,0 0-16 15,0 0-3 1,0 0 15-16,0 0-18 0,0 0-13 16,0 0 7-16,0 0-26 15,0 0 3-15,0 0-3 16,0 0 3-16,0 0-8 16,0 0 2-16,14 5 3 15,3 4 3-15,8 1 7 16,8-4 9-16,6-2 15 15,1-1-22-15,6-3 16 16,1 0-13-16,1 3-8 16,-4-3 13-16,-2 0-15 0,-1 0-3 15,-4 0 3 1,5 0 3-16,5 0 6 0,3 0-10 16,-4 0-2-16,1-6 1 15,-9 2 1-15,-9-1-4 16,-12 4 0-16,-5 1 3 15,-5 0-9-15,-7 0 6 16,0 0 0-16,0 0-3 16,0-4-17-16,0 4-10 15,0-4-28-15,0-4-44 16,4-7-48-16</inkml:trace>
  <inkml:trace contextRef="#ctx0" brushRef="#br0" timeOffset="10679.5781">8169 13854 107 0,'0'0'37'0,"0"0"10"0,0 0 30 16,0 0-12-16,0 0-32 15,0 0 8-15,-2 0-12 16,2 0-2-16,0 0 3 15,0 0-22-15,0 0 12 16,0 0-20-16,0 0-6 16,2 0 5-16,16 0-2 15,7 0 3-15,-1 0 8 16,3 0-1-16,-3 0-5 16,-1 0-2-16,2 0 4 15,-2 0-2-15,-2 0-2 16,-1 0 0-16,-5 0 3 15,-6 0 2-15,-4 0-3 0,-3 0-1 16,-2 0 1 0,0 0 17-16,0 0-18 0,0 0 3 15,0 0-4-15,0 0-23 16,3 0-64-16,7 0-116 16</inkml:trace>
  <inkml:trace contextRef="#ctx0" brushRef="#br0" timeOffset="11406.3215">10153 13793 42 0,'0'0'40'15,"0"0"-16"-15,0 0 8 16,0 0 31-16,114 12-13 16,-81-7-26-16,6 1 3 15,1-4 0-15,-1-2 7 16,-3 0 3-16,-11 0-23 16,-5 0-1-16,-9 0 1 15,-5 0-12-15,4 0 7 16,-6 0-9-16,0 0-2 15,-1 0-5-15,-3 0 7 0,0 0 0 16,0 0-4-16,0 0 4 16,0 0-4-16,4-2-50 15,-2-9-95-15</inkml:trace>
  <inkml:trace contextRef="#ctx0" brushRef="#br0" timeOffset="39873.0773">15151 6979 57 0,'0'0'2'0,"0"0"2"16,0 0 3-16,0 0 1 15,0 0 49-15,0 0-8 16,0 0-9-16,54-59-4 0,-46 45-32 16,-1 0 12-16,0-3-16 15,-2-2 9-15,-1-5-12 16,-4-3 3-16,0 0-1 16,0-4-11-1,0 5 9-15,-7 7 3 0,-4 2-1 16,2 7-5-16,3 5 0 15,-1 0 0-15,5 5 5 16,-1 0-11-16,3 0 3 16,-5 0-16-16,-5 14-4 15,-6 18 29-15,-6 21 7 16,-7 12-7-16,0 18 0 16,2 9 12-16,7 10-9 15,9 9-1-15,4 0-1 0,7-2 5 16,0-3 4-16,0-4-10 15,9-5 0-15,0 1 3 16,-5-3 1-16,-4 2-4 16,0 12 0-16,-19 6 7 15,-27 17-5-15,-12 0-2 16,-4-10 0-16,2-11-1 16,9-27 2-16,13-14-1 15,2-12 0-15,3-13-7 16,10-16 6-16,10-11-18 15,7-11 19-15,6-7 18 16,0 0-11-16,0 0 20 0,0-14-27 16,8-2-12-16,9-3 12 15,0 7 5-15,1 2 8 16,1 7-1-16,2 3-8 16,1 0-4-16,3 9 0 15,1 21 6-15,1 12-8 16,2 13 2-16,-4 10 0 15,-3 16 6-15,-2 14 1 16,-9 28-1-16,-6 28-3 16,-5 14 4-16,0 5-1 15,2 1-6-15,2-7 0 16,-2-11 11-16,0-9-11 16,-2-14 0-16,0-4 0 15,-4-1 5-15,-11-9-9 16,1-6 4-16,1-15 0 0,1-7-5 15,2-1 5-15,-5-4 0 16,3-9 0-16,3-13-4 16,1-10-3-16,2-12 7 15,4 2 0-15,0 4 0 16,2 3 9-16,0 4-9 16,0 0 0-16,0 2 7 15,0 2-6-15,0-1-1 16,0 1 0-16,4-3-5 15,-1-7 9-15,0 0-4 0,-3-2 0 16,0 7-12 0,0 2 0-16,0-2-84 0,0 0 84 15,2-9 5-15,8 4 10 16,1 6-3-16,5 3 0 16,3 3 4-16,0 0-3 15,6 0 3-15,-5-2-4 16,-1-2 8-16,0-4-7 15,-9-1-1-15,4-8 0 16,-7-2-61-16</inkml:trace>
  <inkml:trace contextRef="#ctx0" brushRef="#br0" timeOffset="43264.5055">14630 15408 6 0,'0'0'0'0,"0"0"-6"16,0 0 6-16</inkml:trace>
  <inkml:trace contextRef="#ctx0" brushRef="#br0" timeOffset="55255.2789">15867 18276 64 0,'0'0'54'16,"0"0"10"-16,0 0 7 15,0 0-10-15,0 0-25 16,0 0-15-16,0 0 11 15,0 0-3-15,-58 18 7 0,44-18 3 16,-1 6-21 0,-10-4 15-16,-6 4-24 0,-11-3 4 15,-10-3 3-15,-6 7-13 16,-8-7 1-16,-3 2-4 16,-1 0-4-16,8-2-2 15,4 0 6-15,14 0 0 16,10 0 8-16,9 0-6 15,9 0-3-15,3 0 1 16,5-2-10-16,4 2 1 16,-2-4-20-16,2-1 1 15,4 5 17-15,-2 0-3 16,2 0 11-16,0 0-4 16,0-3-8-16,0-5 4 0,8-11-40 15,17 0-2-15,6-12 9 16,8 5 2-16,-1-6-5 15,-3 6 8-15,-10 8 3 16,-8 4 26-16,-7 6 10 16,-6 4 7-16,-4 4 18 15,0 0 0-15,0 0 16 16,0 0 18-16,0 0-21 16,0 0 14-16,-10 0-13 15,-13 0-21-15,-11 19 6 16,-11 10-3-16,-11 7 0 15,-2 5 3-15,8-2-15 16,7-4 5-16,9-7-9 0,12-2-1 16,5-4 0-16,8-8-4 15,1 4 0-15,4-4-2 16,2-2-1-16,2-1-3 16,0 0 5-16,0-1 0 15,11 0-5-15,13-3 5 16,8 5 0-16,6-10-4 15,0-2-29-15,0 0 19 16,-1 0-81-16,-8-9-77 16</inkml:trace>
  <inkml:trace contextRef="#ctx0" brushRef="#br0" timeOffset="56799.2655">11143 16860 201 0,'0'0'139'0,"0"0"-134"0,0 0-2 15,0 0-3-15,0 0 7 16,0 0 16-16,89-30-12 16,-42 20-11-16,2-2 12 15,0 2-4-15,2 2-2 16,3-3 8-16,6-1-13 15,10-2 9-15,9-3-2 16,8 2-7-16,5-7 11 16,1 0-12-16,-1 1 0 15,-16-2 7-15,-14 2-6 16,-20 2 5-16,-15 5 1 16,-12 6-5-16,-7 3 8 0,-6 5-10 15,-2 0 0-15,0 0 10 16,0-5-7-16,0-2 7 15,-4-4-10-15,-15-7 3 16,-8 1-6-16,-2-2-5 16,-2 7 8-16,4 2-3 15,10-2 6-15,5 7 3 16,6 2 4-16,6 1-6 16,0 2 13-16,0 0-17 15,0 0 2-15,0-4-8 16,0 4 5-16,0 0-1 15,0 0-3-15,0 0-1 16,0 0 0-16,0 0 2 0,0 0 0 16,4 0 2-16,17 0 3 15,8 9-1-15,6 8 4 16,5-7-2-16,-4 4 7 16,-4 3-9-16,-9-8 0 15,-4 1 9-15,-7-2-7 16,-2 0 1-16,-8-4 1 15,-2-2-2-15,0 3 6 16,0-2 2-16,0 11-7 16,-29 13 10-16,-12-1-5 15,-3 6-8-15,4-5-58 16,14-6-102-16,17-11-182 0</inkml:trace>
  <inkml:trace contextRef="#ctx0" brushRef="#br0" timeOffset="66467.1123">12726 10043 125 0,'0'0'88'0,"0"0"-68"15,0 0 21-15,0 0-8 0,0 0 38 16,0 0-1 0,0 0-30-16,11-15 10 0,-11 15-33 15,0 0-5-15,0 0 6 16,0 0-18-16,0 0-5 16,0 0-1-16,-11 15-40 15,-27 11 32-15,-18 11 8 16,-15 11 6-16,-7 3-8 15,0 2 9-15,2 0-1 16,5-4 0-16,6-2 1 16,1-7-3-16,8-4 2 15,11-6 0-15,11-8-2 16,17-7-4-16,8-8 0 16,6-3-4-16,3-1-11 15,0-3 20-15,0 1-16 0,0-1 14 16,0 0-5-16,9-15 1 15,11-11-4-15,7-10-6 16,4-1 17-16,1 4-8 16,-3-4 2-16,0 7-10 15,-7 4 8-15,-7 8-3 16,-3 5 11-16,-8 8 0 16,-4 5 4-16,0 0-7 15,0 0 3-15,-2 5-14 16,-22 26 11-16,-16 16 3 15,-14 8 1-15,-2-1 5 16,9-6 1-16,16-12-10 0,13-9 3 16,16-8 0-16,2-2 8 15,0-2-3-15,20 4 15 16,11-4-8-16,12 0-11 16,1-1 16-16,1-2-17 15,-7-4-25-15,-16-2-44 16,-17-6-233-16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3:55:53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26857 10347 18 0,'0'0'11'0,"0"0"24"16,0 0 37-16,0 0-20 15,0 0-2-15,0 0-20 16,0 0 8-16,-2 0 5 16,2 0-23-16,0 0 14 15,0 0-11-15,0 0-20 16,4 0-3-16,0 0-5 15,3 0-13-15,-1 0-1 16,2 0-11-16,-2 0 11 0,-2 0-15 16,-2 0 0-16,1 4 24 15,-3 2-13-15,0-3 6 16,0 0 3-16,0 1-13 16,0-2 11-16,0 1-4 15,-3-3 18-15,-9 0-9 16,-5 0 10-16,2 0-18 15,6-5 19-15,4-2 0 16,5 0 25-16,0 1-3 16,0 2-1-16,9 0-14 15,9 2-5-15,3 2-2 16,-4 0 5-16,-3 0-5 16,-8 3-4-16,-6 14-31 15,0-5-46-15</inkml:trace>
  <inkml:trace contextRef="#ctx0" brushRef="#br0" timeOffset="814.1388">26128 10360 32 0,'0'0'42'16,"0"0"-40"-16,0 0 40 15,0 0-9-15,0 0 1 16,0 0-14-16,0-27-7 15,6 22 1-15,-1 2 15 16,-1 3-13-16,0 0 8 16,4 0-24-16,0 0 0 15,7 0-1-15,4 0-7 16,1 6-1-16,-5 3 6 16,-1 2-19-16,-5-2 6 15,-7 3 0-15,-2-7 0 16,0 1 11-16,0-4 5 0,0-2 0 15,-16 0-1-15,-2 0 0 16,2 0-22-16,3 0-26 16,5 0-59-16</inkml:trace>
  <inkml:trace contextRef="#ctx0" brushRef="#br0" timeOffset="3506.5956">27129 10503 29 0,'0'0'52'16,"0"0"-11"-16,0 0 16 16,0 0 5-16,0 0 12 15,0 0-24-15,0 7 6 16,0-7-9-16,0 0-13 0,0 0 20 16,0 0-48-1,-2-8-4-15,2-6 1 16,0-9-3-16,0-10-6 0,0-6-40 15,0-11 10-15,0-8 15 16,4-1-39-16,0 4 33 16,5 2 19-16,-1 9 13 15,0 6-5-15,-2 6 4 16,1 4 2-16,-1 0 18 16,0 6-20-16,0 2 14 15,-4 0-2-15,0 6-15 16,0 3 27-16,-2 6-2 15,0 0-24-15,0 3 7 16,0 2-9-16,0 0 0 16,0 0-1-16,0 0-22 0,0 0 2 15,-2 0-5-15,-20 20-2 16,-9 4 24-16,-7 2 4 16,2-4-2-16,5-3 1 15,4-5-23-15,7-3 17 16,5-6 2-16,1-1-9 15,5-1 13-15,3-1-31 16,4 1 13-16,2-3 16 16,0 0 4-16,0 0-5 15,0 0-11-15,11 0 15 16,13-5-5-16,10-10 3 16,3-2 2-16,1 3-2 15,-5 2-6-15,-6-1 6 0,-4 3 2 16,-9 4 0-1,-8 3 5-15,-4 3-4 0,-2 0 2 16,0 0-3-16,0 0-7 16,0 0-10-16,0 12-9 15,0 15 26-15,0 1 12 16,0 2-10-16,0 0 4 16,2 0-1-16,11 0-5 15,3-4-36-15,-3-6-114 16</inkml:trace>
  <inkml:trace contextRef="#ctx0" brushRef="#br0" timeOffset="11391.3412">14931 11913 13 0,'0'0'11'0,"0"0"10"15,0 0 10-15,0 0-16 16,0 0 5-16,0 0-9 15,0 0-7-15,17 0 17 16,5-6-20-16,10-3 2 16,15 0 0-16,11-5 4 15,9-1-7-15,6-6 0 16,9-2 0-16,10-2-4 16,12-10 4-16,10-3-10 15,2-4-11-15,-8 1-30 16,-17 7 18-16,-20 5 16 15,-25 12 17-15,-15 5-3 16,-17 5 6-16,-9 3-3 0,-5 4 29 16,0-3 14-16,0 0-8 15,0-5-22-15,-11 1-13 16,-7 2-1-16,-7-1-12 16,-2 0-7-16,-4 2 13 15,2-1-7-15,3 0 14 16,6-1 3-16,4 3 8 15,7 0 11-15,2-1-20 16,5 4-2-16,2 0 0 16,0 0-16-16,0 0-16 15,0 0 13-15,18 0 19 16,6 0 17-16,5 0-8 0,5 7 4 16,-1-2-1-1,-6-1-8-15,-2 1 5 0,-5 0-2 16,-3 2-2-16,1 2 18 15,-3 2-19-15,2 2 7 16,-2 5-2-16,1 2-6 16,-3 4-1-16,-2-1 0 15,-6 6-2-15,-5 3 8 16,-2 9-1-16,-34 5 4 16,-13 3 5-16,-5-1-7 15,0-7-18-15,12-7-25 16,13-10-71-16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2:46:51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6141 13900 132 0,'0'0'210'16,"0"0"-187"-16,0 0-23 16,0 0-35-16,0 0 17 15,0 0 18-15,0 0 11 16,109 14 2-16,-51 1-5 15,9 0-8-15,8 8 1 16,10-1 2-16,6 2-1 16,17 0-2-16,8 0 6 15,17-6 3-15,19-6 3 16,16-7-4-16,14-5-2 16,18 0-4-16,-1-21-2 0,1-7-4 15,1-8-2 1,-7 0 0-16,7-3-3 0,4 3 2 15,0 4 2-15,-7 6-9 16,-11 9 1-16,-33-3-86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3:57:31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27563 9082 37 0,'0'0'32'15,"0"0"3"-15,0 0 14 0,0 0-1 16,0 0-21-16,0 0-22 16,0 0 11-16,0 0-10 15,0 0 14-15,0 0 11 16,0 0-17-16,0 0 4 16,0 0-10-16,0 0-6 15,0 0 2-15,0 0-4 16,0 0 0-16,0 0-2 15,0 0-8-15,0 1 7 16,0 6-9-16,9 0 12 16,7 6-1-16,3-4 1 15,4 3 0-15,4-3 1 16,-1 1 3-16,3-3-1 0,5 4-3 16,3-2 0-1,2 3 1-15,-1 2-1 0,-1-3 0 16,3 3-2-16,1-2 8 15,3 2-7-15,6 2 1 16,5 0 0-16,0 0-5 16,3 1 8-16,0 0-3 15,-2 0 0-15,-2-2 6 16,4 3-6-16,-2-2 0 16,1 0 0-16,6-2 5 15,-2 0-5-15,3-2 0 16,1 2 1-16,-1-1 3 0,3 1-3 15,-1-2-1-15,2 0 0 16,-3 0 6-16,-3 0-4 16,5-4 1-16,-1 1 4 15,3 0-4-15,3-1 0 16,-1-2-3-16,-2-3 0 16,3 2 2-16,-3-3 2 15,0 0-4-15,-3 2 0 16,2-2 3-16,-4 3-3 15,-1-5 0-15,-3 3 0 16,-2-1-1-16,-4 0 1 16,-1 0 0-16,5-2 0 15,2 0 5-15,2 0-6 0,-2 0 1 16,-2 0 0 0,-4 0 0-16,-4-2 1 0,-8-5-1 15,-7 2 1-15,-2-1 5 16,1 0-6-16,1-4 0 15,8-2 0-15,9-7-4 16,-2 4-3-16,2 1 4 16,-8-3-1-16,-3 8-2 15,-10-3 4-15,-9 3 2 16,-4 4 0-16,-5-1 14 16,-1-1-13-16,3 2 3 15,1-4-2-15,1 1 3 0,1-2-4 16,0 0-1-1,-2 5 0-15,-5-2 20 16,-6 3 6-16,-3 3 8 0,0-1-4 16,-2 2-12-16,2-3 19 15,0 1-15-15,5-2-12 16,1 1 6-16,0-1-10 16,-2 0-2-16,1 1 10 15,-3 1-14-15,-2 0 18 16,0 2-11-16,-2 0-3 15,0 0 19-15,0 0-21 16,0 0 5-16,0 0 0 16,0 0-4-16,0 0 13 15,0 0-14-15,0 0-1 16,0 0 7-16,0 0-8 0,0 0-5 16,0 0-22-16,0 0-106 15,-8-2-147-15</inkml:trace>
  <inkml:trace contextRef="#ctx0" brushRef="#br0" timeOffset="29393.4408">25140 9240 43 0,'0'0'45'16,"0"0"-7"-16,0 0 14 16,0 0-33-16,0 0-15 15,0 0-4-15,0 0-28 16,0 0 28-16,-34 70 58 15,-3-22 0-15,-13 8-34 16,-8 11-19-16,-11 11 13 16,-9 19-16-16,-10 14 6 0,-13 14 1 15,-4 3-7-15,2-1 4 16,10-13-6-16,11-10 1 16,10-18-2-16,18-18 1 15,14-19 0-15,14-16-4 16,8-12 3-16,11-12 1 15,3-4-13-15,1-3 12 16,3-2-4-16,0 0 6 16,0 0-1-16,0 0 0 15,0 0-6-15,10-2 2 16,3-15 1-16,2 2 3 16,5-6-1-16,-1-2 1 15,-4-2 0-15,3-5 0 16,-5-4 0-16,1-7-21 0,1-8-10 15,-1 1 8-15,5 0 22 16,2 3-5-16,1 3 6 16,3 6 4-16,3 2 3 15,-1 2 0-15,0 5-7 16,-3 4 0-16,-5 5 23 16,-6 6-20-16,-5 2 14 15,0 3 9-15,-6 5-20 16,-2 2 18-16,0 0-24 15,0 0-19-15,-12 7-25 16,-17 25 44-16,-13 12 2 16,-12 12 4-16,-4 2-2 15,2 2 1-15,6 0-5 0,0-5 2 16,9-3-1-16,0-2-1 16,3-6 0-16,7-4 0 15,8-8 6-15,6-9-6 16,8-7 0-16,6-9 0 15,3-2-10-15,0-5 8 16,0 0 0-16,12 0 2 16,19 0 13-16,13-5 12 15,12-4-17-15,2-1-7 16,-6 0 5-16,-6 0-6 16,1-2 0-16,5-2-1 15,3-4-32-15,9-8-24 16,11-9-53-16,0-10-52 0</inkml:trace>
  <inkml:trace contextRef="#ctx0" brushRef="#br0" timeOffset="30035.8102">24679 9377 12 0,'0'0'108'0,"0"0"-50"16,0 0-47-16,0 0 17 15,129-31-27-15,-78 15 11 16,3-2-6-16,2 2 0 16,4 2-11-16,-3 0 5 15,1 4 0-15,-6 1-4 16,-13 4 7-16,-12 1-3 15,-13 4 1-15,-9 0 3 16,-5 0-2-16,0 0-2 0,0 0-23 16,0 21 23-1,0 8 8-15,0 7 22 0,0 5 6 16,0 1-28-16,8-1 24 16,6 3-23-16,3-1-1 15,-3-2 5-15,-3 3-13 16,-4-7-1-16,-5 1-17 15,-2-16-72-15,4-20-145 16</inkml:trace>
  <inkml:trace contextRef="#ctx0" brushRef="#br0" timeOffset="33193.7816">5140 14011 17 0,'0'0'51'0,"0"0"-24"0,0 0-3 15,0 0-14-15,0 0-8 16,0 0 3-16,0 0-5 15,111 0 0-15,-71 0 7 16,5 0-5-16,6 0-2 16,7 0 3-16,6 0 0 15,8 0 9-15,-1 0-3 16,4 0-9-16,-2 10 2 16,3-5-1-16,1 3-2 15,6 1-6-15,-3-2-22 16,0-2 21-16,-1-5-7 15,-8 0 15-15,-2 0 0 16,3 0 3-16,1 0 5 16,7 0 15-16,10 0 8 15,5 0-10-15,3 0-21 0,0 0 0 16,1 0-2-16,1 0 3 16,-4 0-1-16,-3 0 0 15,-1 6 4-15,-10 2-4 16,1 2 0-16,1-5 0 15,5 4 9-15,3-1-8 16,1-8 11-16,4 2 9 16,1-2-12-16,8 0 23 15,8 0-16-15,4 0-7 16,1 0 9-16,-1 0-15 16,0 0 0-16,-1 5-3 15,2 6 3-15,1-1-5 0,0 2 2 16,15-4 0-16,7-3 4 15,9 2 2-15,3-3-6 16,3-3 0-16,-5 1 4 16,-3 7-5-16,-5-7 1 15,-5 6 0-15,-6-2-1 16,-6 1 6-16,-1-4-5 16,-2 1 0-16,8-2 1 15,6 1 4-15,4-3-3 16,8 0 3-16,1 0 15 15,3 0-18-15,4 0 3 16,3 0-5-16,-1 0 3 16,-4 0-1-16,-4 0-2 0,-3 0 0 15,-6 0 0-15,-7 9 4 16,-6-4-4-16,-11 0 0 16,-5-1 3-16,4 0-8 15,5-4 5-15,11 0 0 16,11 0-1-16,6 0-2 15,3-8 2-15,-5 0-2 16,-6 6-7-16,-9 0 4 16,-12 2 6-16,-6 0 0 15,-6 0 2-15,-8 0 5 16,-1 0-4-16,3-7-3 16,12 0 4-16,9 2-5 0,9-10 1 15,11 7-4 1,6-4 3-16,1 1-5 0,-5 4 6 15,-9 1 0-15,-6 6 2 16,-7 0 11-16,-9 0-12 16,-10 0-1-16,-5 0 6 15,-3 0-1-15,2 0 7 16,8 0 2-16,5 0-7 16,14 0 9-16,9-12-15 15,0 2-1-15,-4-1 1 16,-10 4 2-16,-6-3-3 15,-3 3 0-15,-1 3 2 16,-5 0-8-16,-4 1 6 16,-8-1 0-16,-5-3-5 15,-3 0 11-15,-2-3-6 0,-3-2 0 16,-4 1 1-16,-9 2-3 16,-11 2 2-16,-9 3 0 15,-13 4 0-15,-10 0 6 16,-3 0-4-16,-8 0-2 15,-6 0 1-15,-2 0 6 16,-3 0-4-16,-4 0 10 16,3 0 15-16,-3 0-16 15,0 0 23-15,0 0-15 16,0 0-16-16,0 0 21 16,0 0-25-16,0 0 13 0,0 0 8 15,0 0-15-15,0 0 10 16,0 0-16-16,0 0 6 15,0 0-13-15,0 0 1 16,0 0-35-16,0 0-43 16,0-5-98-16,0-5-88 15</inkml:trace>
  <inkml:trace contextRef="#ctx0" brushRef="#br0" timeOffset="44068.0533">13309 13517 28 0,'0'0'87'0,"0"0"-45"16,0 0-18-16,0 0 19 16,0 0 33-16,0 0-36 15,0 0-11-15,-4 0-18 16,4 0-6-16,0 0-3 16,0 0-2-16,0 0-2 15,0 17-6-15,0 6 14 16,7 12-6-16,11-1 0 15,4 3 6-15,1 0-8 0,1-4 2 16,2 0 0 0,1-1-3-16,2-5 7 15,2 2-4-15,-4-5 0 0,2-2 6 16,0 0-10-16,3-3 4 16,3 2 0-16,3-3-1 15,7 1 3-15,3-3-2 16,2-1 0-16,1 0 6 15,0-3-9-15,-2 0 3 16,3-2 0-16,-2-2 20 16,4 1-14-16,0-4 14 15,0-1-4-15,2-1-11 16,4-1 12-16,2-2-17 16,3 0 0-16,-3 0-4 0,-2 0 2 15,-6-5 2-15,-8-4-1 16,-4-3 2-16,-3 3-2 15,-6-4 1-15,0 1 0 16,1-1 0-16,-1-3 5 16,0-1-5-16,3-3 0 15,0 0 8-15,-2-3-14 16,-3 4 6-16,-2 1 0 16,0-3-4-16,-7 9 8 15,-2-3-4-15,-2 1 0 16,2 2 4-16,0-2-7 15,3 0 3-15,-2 0 0 16,2 0-5-16,-5-1 10 16,-5 6-5-16,-4-1 0 0,-2 0 7 15,2 1-7 1,-3-4 0-16,-2 1 0 0,1 0 5 16,-2 3 1-16,-1 2 2 15,0-2-1-15,-2 4-2 16,0 1 22-16,0 0-16 15,0 1-4-15,2 3 23 16,-2 0-27-16,0 0 18 16,0 0-7-16,0 0-13 15,0 0 27-15,0 0-24 16,0 0-1-16,0 0 19 16,0 0-18-16,0 0 2 0,0 0-6 15,0 0 3-15,0 0-15 16,0 0 12-16,0 0-15 15,0 0 1-15,0 0-54 16,0 0-2-16,0 0-6 16,0 0-15-16,5 0-41 15</inkml:trace>
  <inkml:trace contextRef="#ctx0" brushRef="#br0" timeOffset="45529.7195">17135 13499 220 0,'0'0'69'0,"0"0"-44"16,0 0-3-16,0 0 55 15,0 0-14-15,0 0-39 16,0 0 7-16,0-3-30 0,0 3 18 16,0 0 16-16,0 0-32 15,0 0 8-15,0 0-11 16,0 1-7-16,5 19-5 15,6 10 12-15,2 6 0 16,3 3-1-16,2-2 8 16,-1 0-7-16,4-5 0 15,-2-2 1-15,1-4-4 16,3-5 3-16,2-1 0 16,4-8 4-16,0-1 5 15,4 1-6-15,3-1-3 16,3-4 2-16,9 1 3 15,0-2-5-15,4-2 0 16,-3-2 0-16,4 4 8 16,-4-6-5-16,-2 0-3 0,-5 0 0 15,-6 0 0-15,2 0 0 16,0-14 0-16,2 0-3 16,-5 2 7-16,-5-1-4 15,-10-1 0-15,-7 7 1 16,-5 2-2-16,-2-4 4 15,-2 3-3-15,-4 1 1 16,2 5 9-16,-2-3-7 16,0 3-3-16,0-2 0 15,2 0-6-15,-2 0 6 16,3-1 0-16,-3 1-1 16,0-1 5-16,0 1-4 0,0-2 0 15,0 1-20-15,0 3 16 16,0 0-51-16,0 0-39 15,-3 0-100-15</inkml:trace>
  <inkml:trace contextRef="#ctx0" brushRef="#br0" timeOffset="66547.5882">18141 10289 282 0,'0'0'77'0,"0"0"-52"16,0 0-25-16,0 0 20 15,0 0 21-15,0 0-19 16,0 0-2-16,0-7-18 16,0 7 2-16,0 0 11 15,0 0-12-15,0 0 1 16,0 0-4-16,0 0 5 0,0 0-4 16,0 0-1-16,0 0 0 15,0 0-4-15,0 0-9 16,15 0 13-16,10 0 0 15,10 5 4-15,12 5 8 16,6 2-12-16,19 0 0 16,19 4 4-16,22 4-1 15,26 2-3-15,13 0 0 16,6-2-10-16,3 0-1 16,1-4-41-16,-4-6 1 15,-4-4 32-15,-7-3-19 16,-6-3-4-16,-12 0-23 15,-6 0-6-15,-5 0 14 16,-14-5 0-16,-12 3 3 16</inkml:trace>
  <inkml:trace contextRef="#ctx0" brushRef="#br0" timeOffset="66684.8809">20824 10449 37 0,'0'0'60'0,"0"0"9"16,0 0-30-16,0 0-31 15,0 0 2-15,0 0-10 16,2-2-3-16,1-4-10 16,1-3-108-16</inkml:trace>
  <inkml:trace contextRef="#ctx0" brushRef="#br0" timeOffset="82381.6021">3252 16211 20 0,'0'0'22'15,"0"0"15"-15,0 0 13 16,0 0-25-16,0 0-17 16,0 0 11-16,0 0-11 15,0-3 12-15,0 3-4 16,0 0-13-16,0 0 5 16,0 0-8-16,0 0 0 0,0 0 7 15,0 0-5-15,0 0 1 16,0 0 2-16,6 0-5 15,4 0 13-15,7 15 7 16,6 2-6-16,6 1 1 16,6 8-4-16,5 6 12 15,5 5-7-15,-1 7-12 16,1 0 5-16,2 4-6 16,-2 3-3-16,1-4 2 15,1-1 0-15,-1-6-2 16,6-9 2-16,6-7-1 15,13-8 35-15,12-2 2 16,17-10 8-16,18-4 10 0,10 0-35 16,5 0-6-16,-8 0-9 15,-7 0-3-15,-8-13 1 16,-4 4-4-16,-3-8 0 16,-5 3-3-16,-8-8 3 15,-11 5-3-15,-5-8-4 16,-9-1-7-16,-5-4 11 15,-9 2 2-15,-2 2 1 16,-9 4 4-16,-7 4-1 16,-1 4-2-16,-6 0-1 15,-1 2 4-15,-5 2 2 16,-2 1-6-16,-4 0 0 0,-4 1 1 16,0 0 4-1,1 1-4-15,0-5-1 0,0 7 5 16,2-12-12-16,3 3 5 15,-1-3 2-15,2 3-3 16,-2-4 6-16,-4 4-3 16,-2 5 0-16,-3 6 4 15,-3-2-2-15,-3 5-1 16,0 0 5-16,2 0 14 16,-2 0-13-16,0 0 13 15,0 0 3-15,0 0-21 16,0 0 12-16,0 0-14 15,0 0 0-15,0 0-4 16,0 0 8-16,0 0-4 16,0 0 0-16,0 0 2 0,0 0-8 15,0 0 3-15,0 0-11 16,0 0 10-16,0 0-35 16,0 0-21-16,0-6-40 15,6-2-42-15,6 0-46 16</inkml:trace>
  <inkml:trace contextRef="#ctx0" brushRef="#br0" timeOffset="89873.1654">9484 16485 0 0,'0'0'22'0,"0"0"1"16,0 0 6-16,0 0-6 16,0 0 9-16,0 0-11 15,0 0 7-15,0 0 7 16,0 0-7-16,0 0 1 15,0 0-16-15,0 0-10 16,0 0-6-16,0 0 1 0,3 0-5 16,2 0 3-16,1 0-6 15,7 0 10-15,7 0 1 16,7 0 1-16,7-4 20 16,8 4-9-16,11 0-5 15,14 0 13-15,7 0-18 16,6 0 5-16,0 0-2 15,-1 0-5-15,-8-4 5 16,-5 0-1-16,-1 0-4 16,-1 2 16-16,-1-6-6 15,4 4 14-15,2 4-3 16,2-5-11-16,3 5 8 16,4 0-16-16,5 0-2 0,2 0 6 15,-3 0-2-15,-6-1-5 16,-10 1 0-16,-12 0 4 15,-12-2-5-15,-9 0 1 16,-8 2 0-16,-11 0 5 16,-5 0-2-16,-5 0 5 15,0 0 0-15,4 0-5 16,2-4 7-16,3 4-9 16,3 0-1-16,-5 0 1 15,-1 0 5-15,-6 0-6 16,-4 0 0-16,0 0 0 15,0-5 8-15,0 5-7 16,0 0-1-16,0 0 0 0,0 0-18 16,0 0 0-16,0 0 4 15,2 0-2-15,-2 0 15 16,0 0-15-16,2 0-3 16,-2 0-19-16,3-9-80 15,-3 1-147-15</inkml:trace>
  <inkml:trace contextRef="#ctx0" brushRef="#br0" timeOffset="91035.4536">10740 16270 18 0,'0'0'45'15,"0"0"-30"-15,0 0 38 16,0 0 25-16,0 0-26 15,0 0 2-15,-2 0-1 16,2 0 5-16,0 0 1 16,0 0-44-16,0 0-13 15,0 0-2-15,17 0-8 16,18 0 8-16,17 0 6 16,8 0-1-16,7 0 14 0,-5 0-17 15,-2 0 14-15,-8 0 1 16,-7 0-15-16,-7 0 11 15,-9 0-13-15,-8 0 1 16,-5 0 12-16,-3 0-13 16,-3 0 8-16,-4 0 4 15,3 0-7-15,-2 0 13 16,2 0-18-16,0 0 2 16,-5 0 1-16,0-4 1 15,-1 4-4-15,-3 0 0 16,3 0 6-16,-1 0-6 15,0 0 0-15,0 0 0 0,2 0-1 16,-1 0 4-16,-1 0-3 16,-2 0 0-16,0 0 8 15,0 0-4-15,0 0-4 16,0 0 0-16,0 0-4 16,0 0 3-16,0 0 1 15,0 0-4-15,0 0-31 16,0 0-5-16,0 0-30 15,0 0-35-15,0 0-28 16</inkml:trace>
  <inkml:trace contextRef="#ctx0" brushRef="#br0" timeOffset="91967.0115">13370 16378 31 0,'0'0'13'0,"0"0"22"16,0 0 17-16,0 0 4 15,0 0-23-15,0 0-20 16,0 0 22-16,0 0-5 16,0 0-13-16,0 0 2 15,7 0-16-15,6 0 15 16,9 0-4-16,1 0-12 0,-1 0 7 16,0 0-9-16,-1 0 1 15,-4 0-1-15,1 0 2 16,-3 0-2-16,-1 0 0 15,-5 0 4-15,-1 0-7 16,-2 0 3-16,-2 0-4 16,-2 0-1-16,0 0-9 15,0 0-17-15,-2 0-32 16,3 5-51-16</inkml:trace>
  <inkml:trace contextRef="#ctx0" brushRef="#br0" timeOffset="95669.3872">16364 16311 0 0,'0'0'80'0,"0"0"-12"16,0 0-7-16,0 0 16 15,0 0-11-15,0 0-15 16,0 0 0-16,0 0-24 15,0 0-9-15,4 0-18 16,25 0 5-16,23 0 0 16,16 0 11-16,13 0-3 15,6 0 7-15,-1 0-16 16,-10 0 13-16,-15 0-17 0,-19 0 4 16,-20 0 0-16,-13 0-4 15,-7 0 0-15,-2 0-4 16,0 0-6-16,0 0-28 15,-2 0-47-15,-7 0-69 16,9 0-89-16</inkml:trace>
  <inkml:trace contextRef="#ctx0" brushRef="#br0" timeOffset="96624.4948">18896 16370 18 0,'0'0'137'0,"0"0"-111"15,0 0-13-15,0 0 22 16,0 0 16-16,0 0-8 16,0 0-16-16,60 0 6 15,-38 0 0-15,1 0 5 16,-1 0 10-16,0 0-25 0,5 5-9 15,4-2 15-15,8-3-21 16,3 5 5-16,-5-5-1 16,-6 0-5-16,-8 0 18 15,-12 4-22-15,-7-4 1 16,-4 0-4-16,0 0-5 16,0 0-56-16,-13 0-64 15,-14 0-143-15</inkml:trace>
  <inkml:trace contextRef="#ctx0" brushRef="#br0" timeOffset="190092.9554">15218 10294 3 0,'0'0'1'16,"0"0"26"-16,0 0 36 16,0 0 7-16,0 0-16 15,0 0-5-15,0 0-1 16,2 11 1-16,-2-11-7 15,0 0-12-15,0 0-13 16,0 2-10-16,0-2-5 16,0 0-2-16,0 4-6 15,0 6-8-15,0 14-14 0,0 17 20 16,0 17 8-16,0 9 4 16,-7-3 3-16,-1-6-4 15,3-7-2-15,5-11-1 16,0-8 0-16,0-4-4 15,0-7 2-15,13-4-7 16,1-3 1-16,-1-2 1 16,3-4 0-16,-1-4 0 15,10-1-2-15,8-3-4 16,7 0 6-16,12 0-3 16,8 0 3-16,9 0 7 15,9 0 0-15,7-5 0 0,1-2 1 16,-3 2-1-1,0-1 1-15,-8 2 0 0,-5 0-1 16,-8 2 0-16,-11 0 2 16,-10 2-1-16,-12 0-1 15,-14-2 2-15,-9 2 12 16,-6 0 3-16,0 0-2 16,0 0 3-16,0 0 5 15,0 0-3-15,0 0-5 16,0 0-5-16,0 0-1 15,0 0-1-15,0 0-4 16,0 0-1-16,0 0 0 16,0 0-1-16,0 0-2 15,0 0 0-15,0 0 1 16,0 0-1-16,0 0-2 0,0 0-8 16,0 0 9-16,0 0 0 15,0 0 0-15,0 0 1 16,0 0 1-16,0 0 1 15,0-7 4-15,0-2-6 16,0-8-15-16,-11 2 6 16,1-2 9-16,-2 5 7 15,3 7 0-15,3-1 5 16,4 3-8-16,2 3 4 16,-2 0 0-16,2 0-8 15,0 0-6-15,0 0 0 16,0 0-2-16,0 0-4 0,0 0-1 15,0 0 3-15,0 0 1 16,0 0-4-16,0 0-12 16,0 0-7-16,0 0 1 15,0 0-15-15,0 0-56 16,0 0-49-16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00:22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6782 5360 36 0,'0'0'54'16,"0"0"7"-16,0 0 13 15,0 0-51-15,0 0 4 16,0 0 10-16,0 0-5 0,0 0 31 16,0 0-12-16,0 0-25 15,0 0 16-15,0 0-29 16,0 0 9-16,0 0-10 16,0 0-4-16,0 0-10 15,0 0 2-15,0 0-5 16,0 0-3-16,0 14-17 15,0 16 3-15,0 19 16 16,0 12 12-16,0 13-8 16,0 6 2-16,0-1 0 15,-8-1-5-15,1-6 10 16,3-10-5-16,0-4 0 16,-2-11 4-16,6-10-7 15,-2-6 3-15,2-9 0 0,0-8-3 16,0-2 6-16,-2-1-3 15,0-4 0-15,0 5 6 16,0 2-10-16,-1 4 4 16,-1 1 0-16,0 0-1 15,-1-3 3-15,0-2-2 16,3-5 0-16,2-2 4 16,-2 1-10-16,2-4 6 15,-2 3 0-15,2-3-10 16,0 0 2-16,0-1 5 15,0-1 3-15,0 0-5 16,0 3-4-16,0-5 7 16,0 0 2-16,0 2-11 0,0-2 14 15,0 0-3-15,0 0 0 16,0 0 6-16,0 0-12 16,0 0 6-16,0 0-7 15,0 0 1-15,0 1 1 16,18 3 5-16,9 5 2 15,10-4 5-15,13 1 0 16,5 1-7-16,10-3 0 16,4-3 2-16,4 4 2 15,4 0-4-15,2-1 0 16,0 3 4-16,-1-2-11 16,0 2 7-16,-4-3 0 0,1 0-1 15,0-2 6 1,8-2-5-16,8 0 0 0,5 0 2 15,3 0-8-15,-3-2 4 16,-5-6-3-16,-4-2-4 16,-7 1 2-16,-6 2 7 15,-5 0 0-15,-7 6 2 16,-4-3-8-16,-4 4 6 16,-6-3 0-16,6 3-3 15,-2 0 6-15,1 0-3 16,-2 0 0-16,0 0 6 15,-4 0-7-15,-2 0 1 16,-3 0 0-16,-6 0 1 16,2 0 5-16,-5 0-6 15,3 0 0-15,1 0 7 0,-1 0-5 16,5 0-2-16,-4 0 0 16,3 0-4-16,-3 0 8 15,-2 0-4-15,-2 0 0 16,3 0 5-16,-1 0-10 15,3 0 5-15,3 0 0 16,-3 0 0-16,-5 0 5 16,-4 0-5-16,-2 0 0 15,-7 0 4-15,-3-1-10 16,4-2 6-16,1 3 0 0,4-1-1 16,5 1 9-1,4-2-8-15,-4-3 0 0,0 2 8 16,5-4-10-16,1-2 2 15,8-2 0-15,2-2 7 16,0-2 0-16,-3 1-6 16,-4 2-1-16,-4 4 6 15,-2 3-13-15,-5 0 7 16,-6 3 0-16,0 0-6 16,-7 2 10-16,-5 0-4 15,-5 0 0-15,-1 0 9 16,-5 0-9-16,2 0 0 15,-2 0 0-15,0 0 20 16,0 0-15-16,0 0 2 16,0 0-3-16,0 0 1 0,0 0 9 15,0 0-14-15,3-3 0 16,1-2 32-16,5-7-18 16,11-8 5-16,4-8-19 15,5-4 1-15,2-8-6 16,-4-6 5-16,-4-8 0 15,-7-10-12-15,-12-5-4 16,-4-3 11-16,0 2-4 16,-12 2-11-16,-3 5 18 15,-3 7 4-15,5 5 10 16,1 8-3-16,4 2-2 16,3 2-3-16,3 5-4 0,0 3 7 15,0 6-10 1,2 1 3-16,0 3 0 0,0 6-4 15,-2 1 10-15,-1 4-6 16,-2-1 0-16,3 5 8 16,-2-2-6-16,-1 1-2 15,-5-4 0-15,-6-1-6 16,-2 5-6-16,-6-2 1 16,-3 2-1-16,0 4 12 15,-4-3-9-15,-5 4 9 16,-2 2 0-16,-9 0-5 15,-7 0 8-15,-10 0-3 16,-11 0 0-16,-6 0 0 16,-10 4-8-16,-5-2-11 15,-6 0-8-15,-3 1 25 0,2-3-19 16,10 0 21-16,6 0 0 16,4 0 5-16,5 0-3 15,-4 3-2-15,-3 7 0 16,-7 0-8-16,-3 2 8 15,-11-1-2-15,-4-1-26 16,-13-3-31-16,-3 1 31 16,4 0-4-16,11-4 24 15,15-2 8-15,9-2 3 16,13 3 29-16,16-3-16 0,12 2-10 16,10 1 1-1,14 1-7-15,1-2 0 0,6 1-4 16,-3-1 3-16,-1 0-3 15,-2 1 4-15,-1 2-4 16,4-3-4-16,0-1 8 16,7-1-5-16,2 3 4 15,2 2-68-15,5 6-57 16</inkml:trace>
  <inkml:trace contextRef="#ctx0" brushRef="#br0" timeOffset="1223.7899">7824 5490 233 0,'0'0'74'0,"0"0"-69"16,0 0 25-16,0 0 38 16,0 0 2-16,0 0-44 15,-6-16-19-15,-13-10-7 16,-10-8 0-16,-10-6-9 15,-17-6 4-15,-18-3-20 16,-16-1-22-16,-8 0 36 0,-2 2 2 16,0 2 9-1,2 7 9-15,2 4 2 0,7 7 23 16,2 7-16-16,7 8-6 16,-1 5-3-16,-1 6-4 15,-2 2-5-15,-13 0 0 16,-5 18 4-16,-5 6-11 15,4 6 7-15,12-2 0 16,8 2-8-16,6 0 14 16,-2-2-6-16,2 0 0 15,-10 6 4-15,-3 5-14 16,-1 7 10-16,-3 5 0 0,7 4-8 16,7-1 7-1,4 4 1-15,2 2 0 0,-1 5-3 16,4-5-10-16,3-6 11 15,6-8 2-15,6-7-7 16,3-6 10-16,-7-3-3 16,-2 0 0-16,-8 0 6 15,3-2-8-15,3-3 2 16,8-6 0-16,18-2-5 16,11-7 10-16,14-5-5 15,11-2 0-15,2-3 5 16,0 0 1-16,0 0-5 15,0 0 2-15,0-10 1 16,11-17-4-16,7-11-50 16,4-4 18-16,-2-6 32 0,5-5 2 15,2 0-2-15,4-5-8 16,2-2 5-16,5 3 6 16,2 5-3-16,1 8 2 15,-6 7 4-15,-6 6 2 16,-4 9-7-16,-10 6-1 15,-1 6 11-15,-8 4-4 16,-1 4-6-16,-5 2-1 16,0 0 8-16,0 0-17 15,0 0 2-15,-16 29-2 16,-26 24 9-16,-19 22 5 16,-12 10 19-16,-7 4-12 0,7-9-7 15,7-10 14-15,11-10-14 16,8-6 12-16,9-8-2 15,9-7-10-15,11-13-3 16,9-11-2-16,7-5-13 16,2-1 5-16,0-1 2 15,4 0 5-15,21 1-5 16,11-9 12-16,17 0 4 16,14 0 20-16,18 0-23 15,6 0 14-15,5-5-21 16,-2 3 0-16,-9 0-2 15,-12 2-1-15,-15 0-17 16,-15 0-55-16,-20 9-55 16,-23 2-27-16</inkml:trace>
  <inkml:trace contextRef="#ctx0" brushRef="#br0" timeOffset="13525.3956">8361 9336 109 0,'0'0'82'0,"0"0"-19"16,0 0-47-16,0 0 1 15,0 0 46-15,0 0-6 16,0 0-4-16,-7-14-18 16,7 11-28-16,0 3 18 15,0 0-20-15,0 0-3 0,0 0 1 16,0 0-3-1,0 0-6-15,0 0-6 0,0 0-39 16,0 15 18-16,0 9 27 16,0 0 6-16,0 0-9 15,7-2-10-15,0-7 11 16,2-3 2-16,4-2-24 16,3-6 18-16,6-4-9 15,9 0 18-15,14-23 3 16,4-21 3-16,7-12 4 15,-3-12 15-15,-2-4-5 16,-4 2 4-16,-2 12-11 16,-10 14-8-16,-10 13 3 15,-7 13-5-15,-5 6-4 16,-7 6-29-16,4 3-36 0,-3 3-15 16,-1 0-72-16</inkml:trace>
  <inkml:trace contextRef="#ctx0" brushRef="#br0" timeOffset="25639.63">21399 4662 0 0,'0'0'56'16,"0"0"-8"-16,0 0 30 16,0 0-12-16,0 0-25 15,0 0-1-15,0 0-5 16,-84-90-21-16,81 90-14 15,3 0-8-15,0 0-4 16,0 0-8-16,21 10-1 0,41 18 21 16,56 14 72-1,59 18-26-15,45 12-28 0,30 7-11 16,7-1-4-16,8-11 1 16,-2-14-4-16,3-13 0 15,-21-10 0-15,-33-11-6 16,-40-10-23-16,-51-6-7 15,-43-3 1-15,-44 0 33 16,-30 0 2-16,-6-9 0 16,-10-8-11-16,-22-4-101 15,3 10 92-15,5-1-5 16,13 12-30-16,11 0-64 16</inkml:trace>
  <inkml:trace contextRef="#ctx0" brushRef="#br0" timeOffset="28063.1372">3809 8406 22 0,'0'0'38'0,"0"0"9"16,0 0 0-16,0 0 2 16,0 0-9-16,0 0-14 15,0 0-7-15,0-8-14 16,0 8-5-16,0 0-4 0,0 0-4 15,0 0 6-15,0 0 2 16,0 0 4-16,0 0 9 16,0 0 9-16,0-3 9 15,0-9-5-15,0 3-19 16,0-4 4-16,0 6 6 16,0 2-7-16,0 5-9 15,0 0-1-15,0 0-30 16,0 0-63-16,11 0-113 15</inkml:trace>
  <inkml:trace contextRef="#ctx0" brushRef="#br0" timeOffset="50523.2827">5040 7153 9 0,'0'0'4'15,"0"0"-1"-15,0 0-6 16,0 0 7-16,0 0-4 15,0 0 9-15,0 0 0 16,0 0 12-16,0 0-1 16,0 0 9-16,0 0 8 15,0 0-19-15,0 0 0 16,0 0-18-16,8-3-15 16,13 3 12-16,16-1-20 15,19 1 23-15,17 0-2 0,14-3 4 16,12 2-2-1,8-3 0-15,7-1 0 0,4 1-3 16,7-4 3-16,8-3 0 16,12-3-4-16,-4-5-8 15,-14 1-9-15,-27 4-10 16,-31 4 31-16,-24 4 3 16,-23 2-2-16,-13 0 3 15,-7 2 46-15,0 0 2 16,0 0-2-16,-2 0-16 15,3 2-31-15,-3-2 6 16,0 2-9-16,0-3 0 0,0-4 10 16,0-3-10-16,-20-2-18 15,-9-3 8-15,-4 4-5 16,-2 1 11-16,2 0 4 16,2 2 0-16,6 0 10 15,4 2-7-15,5-2 6 16,3 2-9-16,1 1 5 15,8 0 3-15,-1 3-8 16,5 2 6-16,0 0-6 16,0 0-1-16,0 0-17 15,0 0-11-15,0 0-20 16,18 0 49-16,9 12-1 16,11 2 1-16,6-1 14 0,6 0-11 15,-4 0 13 1,-10-2-2-16,-9 1-13 0,-12 0-2 15,-6 2-4-15,-5 6 5 16,-4 6 18-16,0 3-17 16,0 2 17-16,-2 0-9 15,-9-6-6-15,0 0-6 16,-5-7-18-16,-4-3-46 16,-6-6-72-16</inkml:trace>
  <inkml:trace contextRef="#ctx0" brushRef="#br0" timeOffset="51226.8542">5008 6999 76 0,'0'0'44'16,"0"0"-33"-16,0 0 33 15,0 0-22-15,94-104 6 16,-88 99-3-16,-1 3-21 16,-5 2 0-16,0 0-4 15,0 0-3-15,0 0-5 16,0 0 6-16,0 0-6 15,0 0 7-15,0 0-7 16,0 0 8-16,0 0-2 0,0 0 4 16,0 4 0-1,0 10-2-15,-9 8 0 0,-6 6 12 16,-8 6-11-16,-8 1 5 16,-2 9-4-16,-5 2 1 15,-7 2 3-15,5 0-6 16,2-3 0-16,4-10-5 15,15-10-2-15,3-8 7 16,12-11-3-16,4-5-23 16,0-1 17-16,0 0-15 15,16 0 16-15,23 0 8 16,15 0 15-16,13 0 6 16,0 0-10-16,-5 0-11 15,-10 0 8-15,-8 5-8 16,-11 7 0-16,-4-2-2 0,-4 4-1 15,-3 2 3-15,-5 0 0 16,2 3-22-16,-5-2-3 16,-12-8-62-16</inkml:trace>
  <inkml:trace contextRef="#ctx0" brushRef="#br0" timeOffset="58903.6358">5212 11311 19 0,'0'0'22'0,"0"0"7"15,0 0-1-15,0 0 22 16,0 0-22-16,0 0-3 16,0 0 17-16,-27-10-21 0,25 9-2 15,2 1-13 1,0 0 3-16,0 0-18 0,0 0 8 16,0 0-18-16,0 0 13 15,0 0-16-15,0 0 7 16,0 0 6-16,0 0-17 15,0 0 3-15,0 0-16 16,17 0 17-16,18 0 18 16,13 0 8-16,10 0-2 15,15 0-2-15,16 0 2 16,12-3-4-16,1 2-3 16,6-3-32-16,-6-1 12 15</inkml:trace>
  <inkml:trace contextRef="#ctx0" brushRef="#br0" timeOffset="59375.6275">6348 11257 1 0,'0'0'87'0,"0"0"-28"15,0 0-43-15,0 0-7 16,0 0-9-16,0 0 3 16,2-28-6-16,0 25 7 15,-2-2-4-15,0-1 16 16,0-4-9-16,-15-1 4 15,-7-3-11-15,-3 2 0 16,-2 1 4-16,8 1-1 16,-4-1 17-16,7 2 3 15,1 4-22-15,4-2 19 0,2 2-12 16,2 0-4-16,5 3-2 16,0 2-1-16,2-2-2 15,0 2-2-15,0 0-25 16,0 0 15-16,0 0-12 15,11 0-7-15,13 2 29 16,10 12 4-16,1-2-1 16,4 4 0-16,-10-2 7 15,-8 0-13-15,-5-2 6 16,-7 3-7-16,0 2 1 16,-4-1 12-16,-1 2-1 15,-4-4 10-15,0 0-12 0,0 0 13 16,0 0 1-16,-9 4-3 15,-13 0 3-15,-14 4-15 16,-11 1 2-16,-6-1-4 16,-3 0-54-16,7-4 10 15,11-4-12-15,10-2-33 16</inkml:trace>
  <inkml:trace contextRef="#ctx0" brushRef="#br0" timeOffset="60119.8028">5412 11041 44 0,'0'0'145'0,"0"0"-103"15,0 0 7-15,0 0-3 0,0 0 9 16,0 0-13-16,0-4-41 16,0 4 1-16,0 0-2 15,0 0-2-15,-11 0-8 16,-12 18 17-16,-10 8-7 15,-7 3 2-15,-3 3 4 16,-1-3-6-16,-1 0 0 16,5-3 0-16,7-3-9 15,4-5 10-15,8-4-1 16,11-8 0-16,5-4-14 16,5-2 14-16,0 3-19 15,0 1-12-15,0 4-1 0,15 6-4 16,17 3 36-1,6 8 18-15,6-2-15 0,4 4 8 16,-9-1-11-16,-5-2-36 16,-10 1-29-16,-8 0-44 15,-5-1 4-15</inkml:trace>
  <inkml:trace contextRef="#ctx0" brushRef="#br0" timeOffset="76357.4723">19784 13537 4 0,'0'0'25'16,"0"0"2"-16,0 0-23 15,0 0 3-15,0 0 6 16,0 0-12-16,0 0 10 16,0 0-9-16,0 0-2 15,0 0 11-15,0 0-9 16,0 0 3-16,0 0 13 16,0 0-3-16,0 0 20 15,0 0-11-15,0 0-10 0,0 0 11 16,0 0-23-16,0 0 3 15,0 0 5-15,0 0-9 16,0 0 8-16,0 0-9 16,0 0 3-16,0 6-9 15,0 5 9-15,0 4-3 16,0 5 18-16,0-2-14 16,0 1 16-16,0-5-14 15,0-4-4-15,0-5 8 16,0-2-10-16,0-3 0 15,0 0 0-15,0 0-6 16,15 0 6-16,30-8 3 0,30-28 19 16,28-14-2-16,22-15-17 15,10-4 0-15,-6 4 22 16,-21 11-16-16,-27 14 27 16,-33 13-14-16,-19 13-7 15,-17 9 3-15,-6 2-12 16,-4 3-6-16,-2 0 0 15,0-1-20-15,0 1-4 16,0 0-31-16,0 0-22 16,0 0-30-16,0 0-98 15</inkml:trace>
  <inkml:trace contextRef="#ctx0" brushRef="#br0" timeOffset="80402.7436">24054 12133 11 0,'0'0'20'15,"0"0"-1"-15,0 0-19 16,0 0-2-16,0 0-4 16,0 0-16-16</inkml:trace>
  <inkml:trace contextRef="#ctx0" brushRef="#br0" timeOffset="81367.3407">24054 12133 0 0,'2'-4'37'0,"-2"4"4"15,0 0-15-15,0 0-12 16,0 0 9-16,0 0-23 16,0 0 0-16,0 0 0 15,0 0-10-15,0 0 8 16,0 0-5-16,0 0 1 15,0 0 1-15,0 2-2 16,0 3 7-16,0 0-1 0,0 1 7 16,0 5-6-16,0-3 0 15,0 6 0-15,0-3 15 16,0 4-9-16,0 1 0 16,0-3 5-16,0-1-10 15,0 1 7-15,0-3-8 16,0 0 0-16,0-2 0 15,0 0 3-15,0 1-3 16,0-2 0-16,0 1 3 16,0 2-2-16,-2 2-1 15,0 2 1-15,0 2 3 16,-1 2-2-16,1-2-2 16,2 2 0-16,0-1 5 15,0-1-13-15,0-1 8 16,0-2 0-16,0 1-1 0,0-2 1 15,7-2 0-15,0-1-4 16,2 2 9-16,2-4-8 16,0 6 3-16,2-3 0 15,3 2-1-15,0 1 2 16,4 1-1-16,-1 1 2 16,4 1 2-16,4 0-4 15,-3 2 0-15,3-4 0 16,0 2-2-16,-5-4 2 15,2 0 0-15,-1-2 0 16,-4-2 4-16,0 0-4 16,-3-2 0-16,-1 0 0 0,-1-1-4 15,1 0 4-15,1 2 0 16,1-2 0-16,8 2 7 16,2-2-2-16,4 3-5 15,4 2 2-15,-1-1 1 16,-1 0-3-16,-4 0 0 15,0-1-1-15,-4-3 3 16,-3 1-4-16,-2-2 2 16,-4 1 0-16,-1-1-4 15,1-3 4-15,-1 1 0 16,-1 3 4-16,3-3-4 16,4 1 11-16,1-1-11 15,3 2 0-15,2 0-6 0,-3 0-4 16,0 3-5-16,-3-1 4 15,-4-2-7-15,-1-1 18 16,-3 2 0-16,-1-3 0 16,-4 2-6-16,1-3-7 15,-1-1-50-15</inkml:trace>
  <inkml:trace contextRef="#ctx0" brushRef="#br0" timeOffset="112730.8306">8205 14418 50 0,'0'0'75'0,"0"0"-75"15,0 0 3-15,0 0 10 16,0 0 43-16,0 0-35 16,0 0-21-16,-5-10 8 0,5 10-2 15,0 0 18 1,0 0 2-16,0 0-12 0,0 0-4 15,0 0-10-15,0 0 0 16,5 19 1-16,6 9 2 16,-2 7-1-16,-2 4 12 15,-1 7-9-15,-4 1 8 16,-2 7-7-16,0 4-1 16,0 5 8-16,0 5-13 15,0-6 6-15,0-4-6 16,0-12-4-16,0-6 4 15,-314 94-370 110,163-153 370-109,82 8 0-16,0 6 0 16,-1-2 0-16,-5 3 0 15,-6 4 26-15,81 0 93 16,-172 0-82-16,81 0 14 16,0 0-17-16,-1 0-9 15,8 4-6-15,6 3-5 0,9 0 4 16,4 3-18-16,7-2-5 15,5 2-4-15,1 3-21 16,-1-5 4-16,6-1-14 16,0 4-8-16,5-5 20 15,6 2 6-15,3-4-10 16,6-3 16-16,11-1 16 16,1 3 19-16,4-2-9 15,-1-1-8-15,-3 0 4 16,1 0-6-16,-3 3 1 15,-8-1-4-15,-1 2-13 16,-10-4-11-16,-5 0 8 0,1 0-6 16,-4 0-10-16</inkml:trace>
  <inkml:trace contextRef="#ctx0" brushRef="#br0" timeOffset="112792.3093">5708 15276 17 0,'0'0'36'16,"-153"3"-36"-16,63 4-25 15,-5-3-3-15</inkml:trace>
  <inkml:trace contextRef="#ctx0" brushRef="#br0" timeOffset="113374.9873">4913 15304 36 0,'0'0'69'0,"-114"0"-18"16,64-6-20-16,4 2-31 15,4 1-11-15,3 3 3 16,6 0-5-16,4 0-10 16,0 0-22-16,4 0-19 15,10 0 41-15,7 0 23 0,3 0 45 16,5 0 21-16,0 0-17 15,0 0-10-15,0 0-13 16,0-3-14-16,0-9-8 16,0-1-4-16,0-2 0 15,0-1 2-15,0 2-1 16,-3-4 6-16,-3 0 3 16,-1-5 2-16,1-9 3 15,1-2-15-15,0-10-7 16,3-2 6-16,2-12-9 15,0 0 7-15,0 4 3 0,0 9 0 16,0 18 0 0,0 8 3-16,0 11 7 0,0 6 2 15,0 2-9-15,0 0 2 16,0 0 6-16,0 0-11 16,0 0 2-16,0 0-2 15,0 0-1-15,0 0-4 16,0 0 5-16,0 0 0 15,0 0 3-15,0 0-1 16,0 0 15-16,0 0-10 16,0 0-3-16,0 0 11 15,0 0-15-15,0 0 3 16,0 0 7-16,0 0-8 16,0 0 9-16,0 0-11 15,0 0-1-15,-2 0-5 0,2 0 2 16,0 0 2-16,0 0-3 15,0 0-12-15,0 0 11 16,0 0-14-16,0 0-5 16,0 0 11-16,0 0-16 15,0 2 8-15,0 4-62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02:33.2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11305 10874 31 0,'0'0'36'16,"0"0"-13"-16,0 0-23 16,0 0 5-16,0 0-5 15,0 0 3-15,0 0-1 16,12 8 2-16,-12-5 3 15,0 2 20-15,0 4 11 0,0 4 3 16,0 5-13-16,0 5-25 16,0 3 7-16,0 3-5 15,0 7-4-15,-2 7 7 16,-10 5-5-16,1 2 3 16,1 3 2-16,-2-4-5 15,1 1 6-15,0-1-9 16,0-5 1-16,2-3 2 15,2-8-3-15,3-3 0 16,-1-9 0-16,3-4 3 16,2-5-5-16,0-4 2 15,0-4-7-15,0-2 7 0,0-2-16 16,0 0 2-16,0 0-16 16,0-4 3-16,14-12 7 15,3-4 3-15,-1-2 17 16,-1 4 9-16,-1 4-5 15,1 2 24-15,-1 0 3 16,-1 4-2-16,-1 0-1 16,-6 2-6-16,1 2 1 15,-3 1 17-15,-4 3-16 16,2 0-10-16,-2 0-14 16,0 0-7-16,0 0-3 15,0 0-20-15,0 17-6 16,-13 12 35-16,-3 3-2 0,-1-6 2 15,1-1 1-15,5-9 0 16,-1-6-1-16,6-6 1 16,-1-1 0-16,-4-3 23 15,0 0 5-15,-4 0-15 16,-2-12 19-16,2-11-3 16,-3-5-6-16,1-8-9 15,-1-2-6-15,5-1 13 16,1 9-16-16,1 9 3 15,2 7 1-15,0 3-2 16,0 5-9-16,7 5 2 16,-2-2-8-16,2 3-11 0,-4 0-50 15,0-5-7-15,4-4-75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08T04:02:53.6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5463 12218 90 0,'0'0'46'16,"0"0"30"-16,0 0-21 15,0 0-21-15,0 0-2 16,0 0-26-16,0 0 18 16,-4-12 4-16,2 12-11 15,2 0 25-15,-2 0-25 16,-1 0 4-16,-4 0 25 15,-8 0-41-15,-21 0 16 16,-24 16-17-16,-23 6 11 16,-12 1-20-16,1-2 5 0,7-4-6 15,18-10 6 1,11-1-13-16,13-4 12 0,14 0-7 16,8-2-10-16,10 0 14 15,11 0-2-15,2 0-18 16,0 0-36-16,0 0 32 15,0 0 26-15,0 0 0 16,5 0-22-16,15-4 12 16,7-16 10-16,8-6 4 15,1 1-4-15,-5-1-7 16,-6 1 9-16,-3 5-2 16,-4 2 4-16,0 1-7 0,-5 4 3 15,-2 2 2-15,-4 6-2 16,-7 3 8-16,0 2-6 15,0 0 9-15,0 0-8 16,0 0 8-16,0 0-9 16,-10 7-32-16,-21 23 31 15,-15 17 1-15,-14 11 17 16,-1 2 5-16,12-9-19 16,14-14 15-16,14-11-18 15,10-9 0-15,7-10 6 16,2 0-6-16,2-6 0 15,0 3-7-15,0 5-5 0,0 5 7 16,17 5 3 0,26 6 2-16,26 1-8 0,29-2-35 15,14-7-73-15</inkml:trace>
  <inkml:trace contextRef="#ctx0" brushRef="#br0" timeOffset="1596.1757">19685 12272 81 0,'0'0'101'15,"0"0"-59"-15,0 0-35 16,0 0 38-16,0 0 15 16,0 0-28-16,-9-6 7 15,9 6-22-15,0 0-14 16,0 0 29-16,0 0-29 15,0 0 11-15,4 0 7 16,41 0-17-16,53-2 27 16,60-6-22-16,66-4-4 15,23-2-10-15,1 2-4 16,-22 2-10-16,-27 2 3 16,-30 2-26-16,-26 1 10 0,-25 3-7 15,-28-1-1-15,-28-1 30 16,-27-3-9-16,-18 6 19 15,-13-3 14-15,-4-1-3 16,0-7 32-16,0-3-43 16,-21-9-13-16,-3-5 2 15,0 1 10-15,-3 2 1 16,5 7 0-16,3 2 6 16,6 7-2-16,7 3-4 15,4 4 2-15,2 1-2 16,0 2 0-16,0 0-14 15,0 0-38-15,6 0 52 16,9 0-2-16,8 5 2 0,6 10 2 16,0 4 18-16,-2-2-18 15,-2 7 4-15,-10 5-1 16,-6 5 0-16,-7 7 5 16,-2 5 1-16,0 5 7 15,0-1 29-15,-7-1-39 16,0-3 6-16,1-7 3 15,-10-4-17-15,-17-5-1 16,-34-13-116-16,-33-14-41 16</inkml:trace>
  <inkml:trace contextRef="#ctx0" brushRef="#br0" timeOffset="5168.0336">12946 2363 6 0,'0'0'35'15,"0"0"-2"-15,0 0-10 16,0 0-3-16,0 0 13 0,0 0-26 15,0 0 15-15,0 0 3 16,-2 0-20-16,2 0 0 16,0 3-5-16,18 3 0 15,24 2 2-15,18 0 0 16,25-2-1-16,25 0 9 16,21-4-10-16,25 5 21 15,22 0-17-15,23 5-3 16,18 8 10-16,11 6-8 15,3 6-3-15,12 3 0 16,6-2 6-16,17-2-4 16,16-4-2-16,10-6 0 0,9-7-8 15,5-6 2-15,6-8 6 16,12 0-1-16,6 0 1 16,-9-2-5-16,-18-11-10 15,-21 4-18-15,-22-6 9 16,-14 0-27-16,-10-4 2 15,-19 0 23-15,-14-1 26 16,-18 1 7-16,-15 5 19 16,-12 4 2-16,-4 4-1 15,-4 5-25-15,-12-4 4 16,-11 1-6-16,-21 1 7 16,-25-4-9-16,-26 3 4 15,-12 2-2-15,-14-2 32 0,-2 1-22 16,2-2 3-1,7 1-12-15,9-1 6 0,7 2-9 16,1 1 2-16,-1 2 0 16,-7 0-6-16,-10 0 7 15,-10 0-1-15,-9 0 0 16,-9 0 2-16,-4 0-6 16,-5 0 4-16,2 0-21 15,4 0-48-15</inkml:trace>
  <inkml:trace contextRef="#ctx0" brushRef="#br0" timeOffset="7245.5909">20820 17830 137 0,'0'0'47'16,"0"0"-43"-16,0 0 2 16,0 0 45-16,0 0 46 15,0 0-44-15,2-1-21 16,-2 1 1-16,0 0-7 15,0 0 7-15,0 0-15 16,0 0-17-16,-2 0 7 16,-25 0-8-16,-13 0 0 15,-11 0-2-15,-5 1 7 16,-4 3-3-16,-7 1-2 16,-4-2-2-16,-7 3-6 15,7 2 6-15,15 2-5 16,20-2 4-16,20-8-20 0,14 0 22 15,2 0-5-15,0 0-20 16,0-4 6-16,2-18-40 16,21 1-14-16,8-8 53 15,6 3-5-15,3 3 21 16,5 0-5-16,-3 1 2 16,-5 9 8-16,-11-1 0 15,-8 7 8-15,-7 7 8 16,-6-2 12-16,-5 2 17 15,0 0-14-15,0 0-18 16,-14 0 11-16,-35 6-10 16,-20 20 0-16,-18 14 0 0,-5 4-9 15,5 6 9-15,12-1-13 16,17-7 2-16,20-17 4 16,20-2-7-16,12-11 0 15,3-3 0-15,3 10 3 16,0-5 3-16,5 4 5 15,13 2-8-15,-1 0 12 16,4-2-15-16,-1 12 0 16,-1 6-2-16,2 9-81 15,-8 1-80-15</inkml:trace>
  <inkml:trace contextRef="#ctx0" brushRef="#br0" timeOffset="8001.8253">20623 18799 170 0,'0'0'60'16,"0"0"-54"-16,0 0-6 15,0 0 20-15,0 0 11 16,0 0-11-16,-95-8-19 16,39 12 30-16,-7 3 11 15,-8 0-9-15,-7-5 8 16,-6-2-27-16,-5 0-7 16,-5 0 2-16,1-2-7 15,3-8-2-15,16 2 0 16,23-2 2-16,17 6-3 0,19 0 1 15,11 1-1-15,4 3 0 16,0-3-25-16,0-6-18 16,19-5-39-16,15-3 7 15,9-5 35-15,-1 3-3 16,-2-2 16-16,-2 3 26 16,-7-1 2-16,-4 7 15 15,-10 6 12-15,-7 2 9 16,-6 4 13-16,-4 0-23 15,0 0 4-15,0 0-5 16,0 0-19-16,-6 0 0 16,-35 14 2-16,-17 18-3 0,-9 2 22 15,1 3-19-15,10-7 8 16,16-7 16-16,17-9-19 16,13-5 3-16,7-6-5 15,3 2-11-15,0 1 13 16,0 3-12-16,0 3 1 15,18-3 10-15,4 5-11 16,3 2 3-16,2-6-4 16,4 8-5-16,4-4-6 15,10 1-77-15,4-12-104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7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2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6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9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9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7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8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12425-871B-4A3A-A301-CF01FBC676A5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2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emf"/><Relationship Id="rId5" Type="http://schemas.openxmlformats.org/officeDocument/2006/relationships/customXml" Target="../ink/ink18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customXml" Target="../ink/ink21.xml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customXml" Target="../ink/ink23.xml"/><Relationship Id="rId4" Type="http://schemas.openxmlformats.org/officeDocument/2006/relationships/image" Target="../media/image4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emf"/><Relationship Id="rId5" Type="http://schemas.openxmlformats.org/officeDocument/2006/relationships/customXml" Target="../ink/ink32.xml"/><Relationship Id="rId4" Type="http://schemas.openxmlformats.org/officeDocument/2006/relationships/image" Target="../media/image7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3225" y="2672081"/>
            <a:ext cx="6615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Lecture 9</a:t>
            </a:r>
          </a:p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 </a:t>
            </a:r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– Style Transfer</a:t>
            </a:r>
            <a:endParaRPr lang="en-US" sz="3600" dirty="0" smtClean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0581" y="621166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material from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Li’s course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Standford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2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71240" y="1645920"/>
              <a:ext cx="7683840" cy="3863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5840" y="1640880"/>
                <a:ext cx="7692120" cy="38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76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79440" y="3914640"/>
              <a:ext cx="110160" cy="266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5120" y="3911400"/>
                <a:ext cx="119880" cy="27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377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681920" y="850680"/>
              <a:ext cx="6161040" cy="5965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520" y="846720"/>
                <a:ext cx="6171840" cy="597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62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1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745080" y="2347200"/>
              <a:ext cx="2017800" cy="2043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41120" y="2342880"/>
                <a:ext cx="2027880" cy="20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4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096520" y="2437560"/>
              <a:ext cx="2931120" cy="806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9680" y="2434320"/>
                <a:ext cx="2940840" cy="8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53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99440" y="4518000"/>
              <a:ext cx="10291320" cy="1795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4760" y="4514400"/>
                <a:ext cx="10298520" cy="180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86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382160" y="1788120"/>
              <a:ext cx="1741680" cy="4508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75320" y="1782720"/>
                <a:ext cx="1753560" cy="45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39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735360" y="1250280"/>
              <a:ext cx="4650840" cy="5009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29960" y="1244880"/>
                <a:ext cx="4662000" cy="50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864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841160" y="1874880"/>
              <a:ext cx="2475720" cy="38210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36480" y="1870200"/>
                <a:ext cx="2482920" cy="38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7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524"/>
          <a:stretch/>
        </p:blipFill>
        <p:spPr>
          <a:xfrm>
            <a:off x="0" y="927462"/>
            <a:ext cx="12192000" cy="593053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94603"/>
            <a:ext cx="121920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Last Time: </a:t>
            </a:r>
            <a:r>
              <a:rPr lang="en-US" sz="4000" dirty="0" smtClean="0"/>
              <a:t>Visualization CNN features: Gradient Ascent</a:t>
            </a:r>
            <a:endParaRPr 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943440" y="1954800"/>
              <a:ext cx="1903680" cy="4485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7680" y="1948680"/>
                <a:ext cx="1915920" cy="44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3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365160" y="718920"/>
              <a:ext cx="2552400" cy="513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0480" y="713520"/>
                <a:ext cx="2559600" cy="52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671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305640" y="6105960"/>
              <a:ext cx="333360" cy="136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9520" y="6099480"/>
                <a:ext cx="3456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517640" y="594000"/>
              <a:ext cx="6705360" cy="6015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11160" y="591480"/>
                <a:ext cx="6716880" cy="60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320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728680" y="302400"/>
              <a:ext cx="5506560" cy="5650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2920" y="297000"/>
                <a:ext cx="5517720" cy="565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02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84640" y="1293120"/>
              <a:ext cx="5535000" cy="2847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2120" y="1289160"/>
                <a:ext cx="5540400" cy="28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527560" y="1332360"/>
              <a:ext cx="6269760" cy="2754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2880" y="1326960"/>
                <a:ext cx="6278040" cy="27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05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58840" y="3757320"/>
              <a:ext cx="718560" cy="655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4520" y="3751560"/>
                <a:ext cx="72864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445120" y="3345480"/>
              <a:ext cx="664920" cy="1490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8280" y="3340440"/>
                <a:ext cx="677160" cy="150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69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5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661240" y="4570200"/>
              <a:ext cx="2211840" cy="966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6200" y="4563360"/>
                <a:ext cx="2224800" cy="97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8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93120" y="1983960"/>
              <a:ext cx="9533880" cy="3701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9160" y="1976760"/>
                <a:ext cx="9543600" cy="371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71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124520" y="2133000"/>
              <a:ext cx="5747760" cy="3430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8400" y="2126520"/>
                <a:ext cx="5758920" cy="344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03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951"/>
          <a:stretch/>
        </p:blipFill>
        <p:spPr>
          <a:xfrm>
            <a:off x="0" y="888274"/>
            <a:ext cx="12192000" cy="596972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194603"/>
            <a:ext cx="121920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Last Time: </a:t>
            </a:r>
            <a:r>
              <a:rPr lang="en-US" sz="4000" dirty="0" smtClean="0"/>
              <a:t>Visualization CNN features: Gradient Ascent</a:t>
            </a:r>
            <a:endParaRPr 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208320" y="3107520"/>
              <a:ext cx="3105360" cy="705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3640" y="3102480"/>
                <a:ext cx="3114720" cy="7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65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79640" y="2698920"/>
              <a:ext cx="183240" cy="212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3160" y="2692440"/>
                <a:ext cx="195840" cy="22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89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830040" y="4398480"/>
              <a:ext cx="6614640" cy="1205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5000" y="4393440"/>
                <a:ext cx="6626520" cy="12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37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4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391200" y="2072520"/>
              <a:ext cx="3181320" cy="2734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4720" y="2067840"/>
                <a:ext cx="3192840" cy="27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37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6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1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000"/>
          <a:stretch/>
        </p:blipFill>
        <p:spPr>
          <a:xfrm>
            <a:off x="0" y="822960"/>
            <a:ext cx="12081164" cy="603504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94603"/>
            <a:ext cx="121920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Last Time: </a:t>
            </a:r>
            <a:r>
              <a:rPr lang="en-US" sz="4000" dirty="0" smtClean="0"/>
              <a:t>Visualization CNN features: Gradient Ascent</a:t>
            </a:r>
            <a:endParaRPr 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905520" y="4410000"/>
              <a:ext cx="1105200" cy="345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9760" y="4403880"/>
                <a:ext cx="1116360" cy="3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7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444400" y="2150640"/>
              <a:ext cx="8149320" cy="4017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9360" y="2144880"/>
                <a:ext cx="8159400" cy="40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04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77800" y="1093680"/>
              <a:ext cx="2759760" cy="2298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480" y="1090800"/>
                <a:ext cx="2766960" cy="23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206720" y="1197360"/>
              <a:ext cx="4245480" cy="5133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1680" y="1193040"/>
                <a:ext cx="4253040" cy="514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3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9560" y="4155480"/>
              <a:ext cx="4818600" cy="487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960" y="4150440"/>
                <a:ext cx="4828320" cy="4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97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3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16200" y="3519000"/>
              <a:ext cx="10261080" cy="2123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520" y="3513600"/>
                <a:ext cx="10269360" cy="213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55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395960" y="6524640"/>
              <a:ext cx="298800" cy="132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9120" y="6518160"/>
                <a:ext cx="312480" cy="1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811600" y="577440"/>
              <a:ext cx="6819840" cy="13798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6920" y="568080"/>
                <a:ext cx="6829920" cy="13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32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11640" y="2399400"/>
              <a:ext cx="4200840" cy="4260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6960" y="2395440"/>
                <a:ext cx="4210920" cy="42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0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67232" y="2231237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6421" y="3247389"/>
            <a:ext cx="2935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Object Detection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3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904"/>
          <a:stretch/>
        </p:blipFill>
        <p:spPr>
          <a:xfrm>
            <a:off x="0" y="953588"/>
            <a:ext cx="12192000" cy="590441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94603"/>
            <a:ext cx="121920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Last Time: </a:t>
            </a:r>
            <a:r>
              <a:rPr lang="en-US" sz="4000" dirty="0" err="1" smtClean="0"/>
              <a:t>DeepDream</a:t>
            </a:r>
            <a:endParaRPr lang="en-US" sz="4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375160" y="3545640"/>
              <a:ext cx="4430520" cy="759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1920" y="3539880"/>
                <a:ext cx="4436640" cy="7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210760" y="4969800"/>
              <a:ext cx="1256040" cy="105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5720" y="4965840"/>
                <a:ext cx="1265040" cy="11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3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01918" y="2183436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6421" y="3247389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Style Transfer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1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170720" y="3269520"/>
              <a:ext cx="10155600" cy="2765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6400" y="3264840"/>
                <a:ext cx="10167480" cy="27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49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54</Words>
  <Application>Microsoft Office PowerPoint</Application>
  <PresentationFormat>Widescreen</PresentationFormat>
  <Paragraphs>11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22</cp:revision>
  <dcterms:created xsi:type="dcterms:W3CDTF">2019-09-23T17:33:48Z</dcterms:created>
  <dcterms:modified xsi:type="dcterms:W3CDTF">2019-10-08T04:34:40Z</dcterms:modified>
</cp:coreProperties>
</file>